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362" r:id="rId5"/>
    <p:sldId id="363" r:id="rId6"/>
    <p:sldId id="10635" r:id="rId7"/>
    <p:sldId id="10618" r:id="rId8"/>
    <p:sldId id="10626" r:id="rId9"/>
    <p:sldId id="10636" r:id="rId10"/>
    <p:sldId id="10637" r:id="rId11"/>
    <p:sldId id="10625" r:id="rId12"/>
    <p:sldId id="10633" r:id="rId13"/>
    <p:sldId id="10620" r:id="rId14"/>
    <p:sldId id="10621" r:id="rId15"/>
    <p:sldId id="317" r:id="rId16"/>
    <p:sldId id="10622" r:id="rId17"/>
    <p:sldId id="316" r:id="rId18"/>
  </p:sldIdLst>
  <p:sldSz cx="12192000" cy="6858000"/>
  <p:notesSz cx="6858000" cy="9144000"/>
  <p:custDataLst>
    <p:tags r:id="rId21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2"/>
    <a:srgbClr val="D9D9D6"/>
    <a:srgbClr val="008578"/>
    <a:srgbClr val="6CC24A"/>
    <a:srgbClr val="FE5000"/>
    <a:srgbClr val="EB6FBD"/>
    <a:srgbClr val="C8102E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5DDFB-6445-4729-AF36-FCA6C57B5C6E}" v="291" dt="2021-11-07T15:32:09.172"/>
    <p1510:client id="{1589D414-AA87-4728-BDF7-D726AC0DA280}" v="13" dt="2021-11-07T16:20:34.817"/>
    <p1510:client id="{17E16AA0-0507-4897-846C-6F358C5AFA0A}" v="7" dt="2021-11-07T16:50:36.926"/>
    <p1510:client id="{24238B9C-309C-4365-9CD7-828B06D73EC5}" v="777" dt="2021-11-07T15:49:31.170"/>
    <p1510:client id="{28F6F80B-2D1D-413C-B475-653E813C7F52}" v="1" dt="2021-11-07T15:07:14.209"/>
    <p1510:client id="{375CA576-ADC2-4DB5-80F0-37E5A3BF03AB}" v="66" dt="2021-11-07T15:04:44.668"/>
    <p1510:client id="{4EE13FF4-B841-4FE8-99E9-EE529B26D090}" v="2" dt="2021-11-07T16:23:33.759"/>
    <p1510:client id="{506333FA-CFC0-4A4D-B020-B25D76CF04DB}" v="1603" dt="2021-11-07T16:14:44.211"/>
    <p1510:client id="{554A0431-1E64-4A0F-BFC8-3EF73A820D4B}" v="28" dt="2021-11-07T14:55:14.930"/>
    <p1510:client id="{600C888F-621A-4485-B89F-D4E50B0B0E78}" v="210" dt="2021-11-07T16:09:12.982"/>
    <p1510:client id="{677FB1A1-C7AC-4089-B465-0459D630F6F0}" v="1" dt="2021-11-03T19:02:26.474"/>
    <p1510:client id="{70051929-5703-428F-A7AF-89683B18D116}" v="26" dt="2021-11-07T14:52:47.403"/>
    <p1510:client id="{9A0FA793-DE70-4FB8-9DE4-745E55086F42}" v="4" dt="2021-11-07T15:57:30.109"/>
    <p1510:client id="{BB1DDBF9-14EE-45D3-B852-3E74036B06FE}" v="45" dt="2021-11-07T13:34:40.302"/>
    <p1510:client id="{D91B69F5-938A-4884-9E8E-A8323DE2E503}" v="8" dt="2021-11-07T14:51:53.885"/>
    <p1510:client id="{F09CFDB6-D032-44A7-A1C8-D4A9434DAF66}" v="13" dt="2021-11-07T16:24:32.69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wn jones" userId="S::wtahcoaching_gmail.com#ext#@nh4h.onmicrosoft.com::44a462bf-f786-40ad-ae39-2363a7051256" providerId="AD" clId="Web-{600C888F-621A-4485-B89F-D4E50B0B0E78}"/>
    <pc:docChg chg="addSld delSld modSld sldOrd">
      <pc:chgData name="dawn jones" userId="S::wtahcoaching_gmail.com#ext#@nh4h.onmicrosoft.com::44a462bf-f786-40ad-ae39-2363a7051256" providerId="AD" clId="Web-{600C888F-621A-4485-B89F-D4E50B0B0E78}" dt="2021-11-07T16:09:12.982" v="187" actId="14100"/>
      <pc:docMkLst>
        <pc:docMk/>
      </pc:docMkLst>
      <pc:sldChg chg="del">
        <pc:chgData name="dawn jones" userId="S::wtahcoaching_gmail.com#ext#@nh4h.onmicrosoft.com::44a462bf-f786-40ad-ae39-2363a7051256" providerId="AD" clId="Web-{600C888F-621A-4485-B89F-D4E50B0B0E78}" dt="2021-11-07T15:59:20.242" v="26"/>
        <pc:sldMkLst>
          <pc:docMk/>
          <pc:sldMk cId="0" sldId="265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2.305" v="27"/>
        <pc:sldMkLst>
          <pc:docMk/>
          <pc:sldMk cId="0" sldId="266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3.133" v="28"/>
        <pc:sldMkLst>
          <pc:docMk/>
          <pc:sldMk cId="0" sldId="270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45.868" v="44"/>
        <pc:sldMkLst>
          <pc:docMk/>
          <pc:sldMk cId="0" sldId="273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0.695" v="34"/>
        <pc:sldMkLst>
          <pc:docMk/>
          <pc:sldMk cId="0" sldId="275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9.883" v="33"/>
        <pc:sldMkLst>
          <pc:docMk/>
          <pc:sldMk cId="1596384258" sldId="311"/>
        </pc:sldMkLst>
      </pc:sldChg>
      <pc:sldChg chg="delSp modSp add del">
        <pc:chgData name="dawn jones" userId="S::wtahcoaching_gmail.com#ext#@nh4h.onmicrosoft.com::44a462bf-f786-40ad-ae39-2363a7051256" providerId="AD" clId="Web-{600C888F-621A-4485-B89F-D4E50B0B0E78}" dt="2021-11-07T16:01:00.401" v="52"/>
        <pc:sldMkLst>
          <pc:docMk/>
          <pc:sldMk cId="1332732882" sldId="316"/>
        </pc:sldMkLst>
        <pc:spChg chg="del mod">
          <ac:chgData name="dawn jones" userId="S::wtahcoaching_gmail.com#ext#@nh4h.onmicrosoft.com::44a462bf-f786-40ad-ae39-2363a7051256" providerId="AD" clId="Web-{600C888F-621A-4485-B89F-D4E50B0B0E78}" dt="2021-11-07T16:01:00.401" v="52"/>
          <ac:spMkLst>
            <pc:docMk/>
            <pc:sldMk cId="1332732882" sldId="316"/>
            <ac:spMk id="2" creationId="{00000000-0000-0000-0000-000000000000}"/>
          </ac:spMkLst>
        </pc:spChg>
      </pc:sldChg>
      <pc:sldChg chg="modSp">
        <pc:chgData name="dawn jones" userId="S::wtahcoaching_gmail.com#ext#@nh4h.onmicrosoft.com::44a462bf-f786-40ad-ae39-2363a7051256" providerId="AD" clId="Web-{600C888F-621A-4485-B89F-D4E50B0B0E78}" dt="2021-11-07T16:03:01.077" v="96" actId="20577"/>
        <pc:sldMkLst>
          <pc:docMk/>
          <pc:sldMk cId="399049100" sldId="317"/>
        </pc:sldMkLst>
        <pc:spChg chg="mod">
          <ac:chgData name="dawn jones" userId="S::wtahcoaching_gmail.com#ext#@nh4h.onmicrosoft.com::44a462bf-f786-40ad-ae39-2363a7051256" providerId="AD" clId="Web-{600C888F-621A-4485-B89F-D4E50B0B0E78}" dt="2021-11-07T16:03:01.077" v="96" actId="20577"/>
          <ac:spMkLst>
            <pc:docMk/>
            <pc:sldMk cId="399049100" sldId="317"/>
            <ac:spMk id="3" creationId="{00000000-0000-0000-0000-000000000000}"/>
          </ac:spMkLst>
        </pc:spChg>
        <pc:spChg chg="mod">
          <ac:chgData name="dawn jones" userId="S::wtahcoaching_gmail.com#ext#@nh4h.onmicrosoft.com::44a462bf-f786-40ad-ae39-2363a7051256" providerId="AD" clId="Web-{600C888F-621A-4485-B89F-D4E50B0B0E78}" dt="2021-11-07T16:01:33.808" v="59" actId="20577"/>
          <ac:spMkLst>
            <pc:docMk/>
            <pc:sldMk cId="399049100" sldId="317"/>
            <ac:spMk id="6" creationId="{527E7E41-9A47-4182-BCC1-B6C0AB4F63E0}"/>
          </ac:spMkLst>
        </pc:spChg>
        <pc:spChg chg="mod">
          <ac:chgData name="dawn jones" userId="S::wtahcoaching_gmail.com#ext#@nh4h.onmicrosoft.com::44a462bf-f786-40ad-ae39-2363a7051256" providerId="AD" clId="Web-{600C888F-621A-4485-B89F-D4E50B0B0E78}" dt="2021-11-07T16:01:59.012" v="80" actId="20577"/>
          <ac:spMkLst>
            <pc:docMk/>
            <pc:sldMk cId="399049100" sldId="317"/>
            <ac:spMk id="8" creationId="{FD92292F-6525-4572-A0B0-93CC2A0631B4}"/>
          </ac:spMkLst>
        </pc:spChg>
        <pc:spChg chg="mod">
          <ac:chgData name="dawn jones" userId="S::wtahcoaching_gmail.com#ext#@nh4h.onmicrosoft.com::44a462bf-f786-40ad-ae39-2363a7051256" providerId="AD" clId="Web-{600C888F-621A-4485-B89F-D4E50B0B0E78}" dt="2021-11-07T16:02:41.560" v="94" actId="20577"/>
          <ac:spMkLst>
            <pc:docMk/>
            <pc:sldMk cId="399049100" sldId="317"/>
            <ac:spMk id="13" creationId="{CEAC0DD7-BB27-4169-BEFE-FE2E16115031}"/>
          </ac:spMkLst>
        </pc:spChg>
      </pc:sldChg>
      <pc:sldChg chg="del">
        <pc:chgData name="dawn jones" userId="S::wtahcoaching_gmail.com#ext#@nh4h.onmicrosoft.com::44a462bf-f786-40ad-ae39-2363a7051256" providerId="AD" clId="Web-{600C888F-621A-4485-B89F-D4E50B0B0E78}" dt="2021-11-07T15:59:28.055" v="32"/>
        <pc:sldMkLst>
          <pc:docMk/>
          <pc:sldMk cId="1690653831" sldId="319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7.367" v="31"/>
        <pc:sldMkLst>
          <pc:docMk/>
          <pc:sldMk cId="956726264" sldId="320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5.367" v="29"/>
        <pc:sldMkLst>
          <pc:docMk/>
          <pc:sldMk cId="1347431190" sldId="327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26.555" v="30"/>
        <pc:sldMkLst>
          <pc:docMk/>
          <pc:sldMk cId="3422754276" sldId="328"/>
        </pc:sldMkLst>
      </pc:sldChg>
      <pc:sldChg chg="del ord">
        <pc:chgData name="dawn jones" userId="S::wtahcoaching_gmail.com#ext#@nh4h.onmicrosoft.com::44a462bf-f786-40ad-ae39-2363a7051256" providerId="AD" clId="Web-{600C888F-621A-4485-B89F-D4E50B0B0E78}" dt="2021-11-07T15:59:45.133" v="43"/>
        <pc:sldMkLst>
          <pc:docMk/>
          <pc:sldMk cId="1860159039" sldId="329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3.696" v="37"/>
        <pc:sldMkLst>
          <pc:docMk/>
          <pc:sldMk cId="1042836464" sldId="333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6.789" v="39"/>
        <pc:sldMkLst>
          <pc:docMk/>
          <pc:sldMk cId="2633031119" sldId="338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53.446" v="46"/>
        <pc:sldMkLst>
          <pc:docMk/>
          <pc:sldMk cId="97542603" sldId="339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8.758" v="40"/>
        <pc:sldMkLst>
          <pc:docMk/>
          <pc:sldMk cId="3351238017" sldId="340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40.102" v="41"/>
        <pc:sldMkLst>
          <pc:docMk/>
          <pc:sldMk cId="3603105356" sldId="341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5.664" v="38"/>
        <pc:sldMkLst>
          <pc:docMk/>
          <pc:sldMk cId="2342052813" sldId="342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48.274" v="45"/>
        <pc:sldMkLst>
          <pc:docMk/>
          <pc:sldMk cId="401435965" sldId="343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1.461" v="35"/>
        <pc:sldMkLst>
          <pc:docMk/>
          <pc:sldMk cId="464322321" sldId="356"/>
        </pc:sldMkLst>
      </pc:sldChg>
      <pc:sldChg chg="del">
        <pc:chgData name="dawn jones" userId="S::wtahcoaching_gmail.com#ext#@nh4h.onmicrosoft.com::44a462bf-f786-40ad-ae39-2363a7051256" providerId="AD" clId="Web-{600C888F-621A-4485-B89F-D4E50B0B0E78}" dt="2021-11-07T15:59:32.149" v="36"/>
        <pc:sldMkLst>
          <pc:docMk/>
          <pc:sldMk cId="2948861633" sldId="357"/>
        </pc:sldMkLst>
      </pc:sldChg>
      <pc:sldChg chg="modSp">
        <pc:chgData name="dawn jones" userId="S::wtahcoaching_gmail.com#ext#@nh4h.onmicrosoft.com::44a462bf-f786-40ad-ae39-2363a7051256" providerId="AD" clId="Web-{600C888F-621A-4485-B89F-D4E50B0B0E78}" dt="2021-11-07T15:57:49.677" v="24" actId="20577"/>
        <pc:sldMkLst>
          <pc:docMk/>
          <pc:sldMk cId="608815595" sldId="10620"/>
        </pc:sldMkLst>
        <pc:spChg chg="mod">
          <ac:chgData name="dawn jones" userId="S::wtahcoaching_gmail.com#ext#@nh4h.onmicrosoft.com::44a462bf-f786-40ad-ae39-2363a7051256" providerId="AD" clId="Web-{600C888F-621A-4485-B89F-D4E50B0B0E78}" dt="2021-11-07T15:57:49.677" v="24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modSp ord">
        <pc:chgData name="dawn jones" userId="S::wtahcoaching_gmail.com#ext#@nh4h.onmicrosoft.com::44a462bf-f786-40ad-ae39-2363a7051256" providerId="AD" clId="Web-{600C888F-621A-4485-B89F-D4E50B0B0E78}" dt="2021-11-07T16:09:12.982" v="187" actId="14100"/>
        <pc:sldMkLst>
          <pc:docMk/>
          <pc:sldMk cId="2648020247" sldId="10622"/>
        </pc:sldMkLst>
        <pc:spChg chg="mod">
          <ac:chgData name="dawn jones" userId="S::wtahcoaching_gmail.com#ext#@nh4h.onmicrosoft.com::44a462bf-f786-40ad-ae39-2363a7051256" providerId="AD" clId="Web-{600C888F-621A-4485-B89F-D4E50B0B0E78}" dt="2021-11-07T16:09:02.388" v="185" actId="20577"/>
          <ac:spMkLst>
            <pc:docMk/>
            <pc:sldMk cId="2648020247" sldId="10622"/>
            <ac:spMk id="2" creationId="{4E07AD74-EE9F-B249-AB06-F4B411075708}"/>
          </ac:spMkLst>
        </pc:spChg>
        <pc:spChg chg="mod">
          <ac:chgData name="dawn jones" userId="S::wtahcoaching_gmail.com#ext#@nh4h.onmicrosoft.com::44a462bf-f786-40ad-ae39-2363a7051256" providerId="AD" clId="Web-{600C888F-621A-4485-B89F-D4E50B0B0E78}" dt="2021-11-07T15:54:54.984" v="3" actId="1076"/>
          <ac:spMkLst>
            <pc:docMk/>
            <pc:sldMk cId="2648020247" sldId="10622"/>
            <ac:spMk id="3" creationId="{D93A5744-4DC2-F242-A538-219539FE31EE}"/>
          </ac:spMkLst>
        </pc:spChg>
        <pc:picChg chg="mod ord">
          <ac:chgData name="dawn jones" userId="S::wtahcoaching_gmail.com#ext#@nh4h.onmicrosoft.com::44a462bf-f786-40ad-ae39-2363a7051256" providerId="AD" clId="Web-{600C888F-621A-4485-B89F-D4E50B0B0E78}" dt="2021-11-07T16:09:12.982" v="187" actId="14100"/>
          <ac:picMkLst>
            <pc:docMk/>
            <pc:sldMk cId="2648020247" sldId="10622"/>
            <ac:picMk id="4" creationId="{5D7E5729-4925-46D1-954B-8B7DFF9ECEDA}"/>
          </ac:picMkLst>
        </pc:picChg>
      </pc:sldChg>
      <pc:sldChg chg="modSp">
        <pc:chgData name="dawn jones" userId="S::wtahcoaching_gmail.com#ext#@nh4h.onmicrosoft.com::44a462bf-f786-40ad-ae39-2363a7051256" providerId="AD" clId="Web-{600C888F-621A-4485-B89F-D4E50B0B0E78}" dt="2021-11-07T16:06:19.817" v="108" actId="20577"/>
        <pc:sldMkLst>
          <pc:docMk/>
          <pc:sldMk cId="2127211978" sldId="10626"/>
        </pc:sldMkLst>
        <pc:spChg chg="mod">
          <ac:chgData name="dawn jones" userId="S::wtahcoaching_gmail.com#ext#@nh4h.onmicrosoft.com::44a462bf-f786-40ad-ae39-2363a7051256" providerId="AD" clId="Web-{600C888F-621A-4485-B89F-D4E50B0B0E78}" dt="2021-11-07T16:06:19.817" v="108" actId="20577"/>
          <ac:spMkLst>
            <pc:docMk/>
            <pc:sldMk cId="2127211978" sldId="10626"/>
            <ac:spMk id="3" creationId="{18F148FD-C706-6740-AB38-5455211202DC}"/>
          </ac:spMkLst>
        </pc:spChg>
      </pc:sldChg>
      <pc:sldChg chg="modSp">
        <pc:chgData name="dawn jones" userId="S::wtahcoaching_gmail.com#ext#@nh4h.onmicrosoft.com::44a462bf-f786-40ad-ae39-2363a7051256" providerId="AD" clId="Web-{600C888F-621A-4485-B89F-D4E50B0B0E78}" dt="2021-11-07T16:08:32.180" v="184" actId="1076"/>
        <pc:sldMkLst>
          <pc:docMk/>
          <pc:sldMk cId="778005923" sldId="10633"/>
        </pc:sldMkLst>
        <pc:spChg chg="mod">
          <ac:chgData name="dawn jones" userId="S::wtahcoaching_gmail.com#ext#@nh4h.onmicrosoft.com::44a462bf-f786-40ad-ae39-2363a7051256" providerId="AD" clId="Web-{600C888F-621A-4485-B89F-D4E50B0B0E78}" dt="2021-11-07T16:08:24.648" v="183" actId="14100"/>
          <ac:spMkLst>
            <pc:docMk/>
            <pc:sldMk cId="778005923" sldId="10633"/>
            <ac:spMk id="25" creationId="{4BEDDDB9-EB40-4521-8DE0-CD099A14AFBF}"/>
          </ac:spMkLst>
        </pc:spChg>
        <pc:graphicFrameChg chg="mod modGraphic">
          <ac:chgData name="dawn jones" userId="S::wtahcoaching_gmail.com#ext#@nh4h.onmicrosoft.com::44a462bf-f786-40ad-ae39-2363a7051256" providerId="AD" clId="Web-{600C888F-621A-4485-B89F-D4E50B0B0E78}" dt="2021-11-07T16:08:32.180" v="184" actId="1076"/>
          <ac:graphicFrameMkLst>
            <pc:docMk/>
            <pc:sldMk cId="778005923" sldId="10633"/>
            <ac:graphicFrameMk id="16" creationId="{00000000-0000-0000-0000-000000000000}"/>
          </ac:graphicFrameMkLst>
        </pc:graphicFrameChg>
      </pc:sldChg>
      <pc:sldChg chg="modSp">
        <pc:chgData name="dawn jones" userId="S::wtahcoaching_gmail.com#ext#@nh4h.onmicrosoft.com::44a462bf-f786-40ad-ae39-2363a7051256" providerId="AD" clId="Web-{600C888F-621A-4485-B89F-D4E50B0B0E78}" dt="2021-11-07T16:05:02.721" v="97" actId="1076"/>
        <pc:sldMkLst>
          <pc:docMk/>
          <pc:sldMk cId="2429710923" sldId="10635"/>
        </pc:sldMkLst>
        <pc:picChg chg="mod">
          <ac:chgData name="dawn jones" userId="S::wtahcoaching_gmail.com#ext#@nh4h.onmicrosoft.com::44a462bf-f786-40ad-ae39-2363a7051256" providerId="AD" clId="Web-{600C888F-621A-4485-B89F-D4E50B0B0E78}" dt="2021-11-07T16:05:02.721" v="97" actId="1076"/>
          <ac:picMkLst>
            <pc:docMk/>
            <pc:sldMk cId="2429710923" sldId="10635"/>
            <ac:picMk id="4" creationId="{F0099CFC-704E-4797-95A2-D4C3947F1E19}"/>
          </ac:picMkLst>
        </pc:picChg>
      </pc:sldChg>
    </pc:docChg>
  </pc:docChgLst>
  <pc:docChgLst>
    <pc:chgData name="dawn jones" userId="S::wtahcoaching_gmail.com#ext#@nh4h.onmicrosoft.com::44a462bf-f786-40ad-ae39-2363a7051256" providerId="AD" clId="Web-{4EE13FF4-B841-4FE8-99E9-EE529B26D090}"/>
    <pc:docChg chg="modSld">
      <pc:chgData name="dawn jones" userId="S::wtahcoaching_gmail.com#ext#@nh4h.onmicrosoft.com::44a462bf-f786-40ad-ae39-2363a7051256" providerId="AD" clId="Web-{4EE13FF4-B841-4FE8-99E9-EE529B26D090}" dt="2021-11-07T16:23:33.759" v="1"/>
      <pc:docMkLst>
        <pc:docMk/>
      </pc:docMkLst>
      <pc:sldChg chg="delSp modSp">
        <pc:chgData name="dawn jones" userId="S::wtahcoaching_gmail.com#ext#@nh4h.onmicrosoft.com::44a462bf-f786-40ad-ae39-2363a7051256" providerId="AD" clId="Web-{4EE13FF4-B841-4FE8-99E9-EE529B26D090}" dt="2021-11-07T16:23:33.759" v="1"/>
        <pc:sldMkLst>
          <pc:docMk/>
          <pc:sldMk cId="1598995288" sldId="10636"/>
        </pc:sldMkLst>
        <pc:spChg chg="del">
          <ac:chgData name="dawn jones" userId="S::wtahcoaching_gmail.com#ext#@nh4h.onmicrosoft.com::44a462bf-f786-40ad-ae39-2363a7051256" providerId="AD" clId="Web-{4EE13FF4-B841-4FE8-99E9-EE529B26D090}" dt="2021-11-07T16:23:33.759" v="1"/>
          <ac:spMkLst>
            <pc:docMk/>
            <pc:sldMk cId="1598995288" sldId="10636"/>
            <ac:spMk id="2" creationId="{C6433254-5C77-4797-8F77-31A6ACC5CC44}"/>
          </ac:spMkLst>
        </pc:spChg>
        <pc:picChg chg="mod">
          <ac:chgData name="dawn jones" userId="S::wtahcoaching_gmail.com#ext#@nh4h.onmicrosoft.com::44a462bf-f786-40ad-ae39-2363a7051256" providerId="AD" clId="Web-{4EE13FF4-B841-4FE8-99E9-EE529B26D090}" dt="2021-11-07T16:21:00.881" v="0" actId="14100"/>
          <ac:picMkLst>
            <pc:docMk/>
            <pc:sldMk cId="1598995288" sldId="10636"/>
            <ac:picMk id="7" creationId="{B12EE1FF-B426-4546-826D-D34A7443DC82}"/>
          </ac:picMkLst>
        </pc:picChg>
      </pc:sldChg>
    </pc:docChg>
  </pc:docChgLst>
  <pc:docChgLst>
    <pc:chgData name="Brian Miguel" userId="S::brianmig_hotmail.com#ext#@nh4h.onmicrosoft.com::3f4debe5-c573-48d7-ad24-e31a3500740d" providerId="AD" clId="Web-{F09CFDB6-D032-44A7-A1C8-D4A9434DAF66}"/>
    <pc:docChg chg="addSld modSld">
      <pc:chgData name="Brian Miguel" userId="S::brianmig_hotmail.com#ext#@nh4h.onmicrosoft.com::3f4debe5-c573-48d7-ad24-e31a3500740d" providerId="AD" clId="Web-{F09CFDB6-D032-44A7-A1C8-D4A9434DAF66}" dt="2021-11-07T16:24:32.692" v="11" actId="14100"/>
      <pc:docMkLst>
        <pc:docMk/>
      </pc:docMkLst>
      <pc:sldChg chg="addSp modSp">
        <pc:chgData name="Brian Miguel" userId="S::brianmig_hotmail.com#ext#@nh4h.onmicrosoft.com::3f4debe5-c573-48d7-ad24-e31a3500740d" providerId="AD" clId="Web-{F09CFDB6-D032-44A7-A1C8-D4A9434DAF66}" dt="2021-11-07T16:24:32.692" v="11" actId="14100"/>
        <pc:sldMkLst>
          <pc:docMk/>
          <pc:sldMk cId="1598995288" sldId="10636"/>
        </pc:sldMkLst>
        <pc:spChg chg="add">
          <ac:chgData name="Brian Miguel" userId="S::brianmig_hotmail.com#ext#@nh4h.onmicrosoft.com::3f4debe5-c573-48d7-ad24-e31a3500740d" providerId="AD" clId="Web-{F09CFDB6-D032-44A7-A1C8-D4A9434DAF66}" dt="2021-11-07T16:23:01.174" v="0"/>
          <ac:spMkLst>
            <pc:docMk/>
            <pc:sldMk cId="1598995288" sldId="10636"/>
            <ac:spMk id="2" creationId="{C6433254-5C77-4797-8F77-31A6ACC5CC44}"/>
          </ac:spMkLst>
        </pc:spChg>
        <pc:picChg chg="mod">
          <ac:chgData name="Brian Miguel" userId="S::brianmig_hotmail.com#ext#@nh4h.onmicrosoft.com::3f4debe5-c573-48d7-ad24-e31a3500740d" providerId="AD" clId="Web-{F09CFDB6-D032-44A7-A1C8-D4A9434DAF66}" dt="2021-11-07T16:24:32.692" v="11" actId="14100"/>
          <ac:picMkLst>
            <pc:docMk/>
            <pc:sldMk cId="1598995288" sldId="10636"/>
            <ac:picMk id="7" creationId="{B12EE1FF-B426-4546-826D-D34A7443DC82}"/>
          </ac:picMkLst>
        </pc:picChg>
      </pc:sldChg>
      <pc:sldChg chg="addSp delSp modSp add replId">
        <pc:chgData name="Brian Miguel" userId="S::brianmig_hotmail.com#ext#@nh4h.onmicrosoft.com::3f4debe5-c573-48d7-ad24-e31a3500740d" providerId="AD" clId="Web-{F09CFDB6-D032-44A7-A1C8-D4A9434DAF66}" dt="2021-11-07T16:24:20.676" v="8" actId="1076"/>
        <pc:sldMkLst>
          <pc:docMk/>
          <pc:sldMk cId="4219762551" sldId="10637"/>
        </pc:sldMkLst>
        <pc:spChg chg="add del mod">
          <ac:chgData name="Brian Miguel" userId="S::brianmig_hotmail.com#ext#@nh4h.onmicrosoft.com::3f4debe5-c573-48d7-ad24-e31a3500740d" providerId="AD" clId="Web-{F09CFDB6-D032-44A7-A1C8-D4A9434DAF66}" dt="2021-11-07T16:23:59.676" v="3"/>
          <ac:spMkLst>
            <pc:docMk/>
            <pc:sldMk cId="4219762551" sldId="10637"/>
            <ac:spMk id="4" creationId="{CAA75995-8FDF-412D-8CF9-7D8BE3C6976C}"/>
          </ac:spMkLst>
        </pc:spChg>
        <pc:picChg chg="add mod ord">
          <ac:chgData name="Brian Miguel" userId="S::brianmig_hotmail.com#ext#@nh4h.onmicrosoft.com::3f4debe5-c573-48d7-ad24-e31a3500740d" providerId="AD" clId="Web-{F09CFDB6-D032-44A7-A1C8-D4A9434DAF66}" dt="2021-11-07T16:24:20.676" v="8" actId="1076"/>
          <ac:picMkLst>
            <pc:docMk/>
            <pc:sldMk cId="4219762551" sldId="10637"/>
            <ac:picMk id="6" creationId="{102541C5-AE08-4CC1-AFFB-C556710A4160}"/>
          </ac:picMkLst>
        </pc:picChg>
        <pc:picChg chg="del">
          <ac:chgData name="Brian Miguel" userId="S::brianmig_hotmail.com#ext#@nh4h.onmicrosoft.com::3f4debe5-c573-48d7-ad24-e31a3500740d" providerId="AD" clId="Web-{F09CFDB6-D032-44A7-A1C8-D4A9434DAF66}" dt="2021-11-07T16:23:42.878" v="2"/>
          <ac:picMkLst>
            <pc:docMk/>
            <pc:sldMk cId="4219762551" sldId="10637"/>
            <ac:picMk id="7" creationId="{B12EE1FF-B426-4546-826D-D34A7443DC82}"/>
          </ac:picMkLst>
        </pc:picChg>
      </pc:sldChg>
    </pc:docChg>
  </pc:docChgLst>
  <pc:docChgLst>
    <pc:chgData name="Brian Miguel" userId="S::brianmig_hotmail.com#ext#@nh4h.onmicrosoft.com::3f4debe5-c573-48d7-ad24-e31a3500740d" providerId="AD" clId="Web-{554A0431-1E64-4A0F-BFC8-3EF73A820D4B}"/>
    <pc:docChg chg="modSld">
      <pc:chgData name="Brian Miguel" userId="S::brianmig_hotmail.com#ext#@nh4h.onmicrosoft.com::3f4debe5-c573-48d7-ad24-e31a3500740d" providerId="AD" clId="Web-{554A0431-1E64-4A0F-BFC8-3EF73A820D4B}" dt="2021-11-07T14:55:05.742" v="4" actId="14100"/>
      <pc:docMkLst>
        <pc:docMk/>
      </pc:docMkLst>
      <pc:sldChg chg="addSp modSp">
        <pc:chgData name="Brian Miguel" userId="S::brianmig_hotmail.com#ext#@nh4h.onmicrosoft.com::3f4debe5-c573-48d7-ad24-e31a3500740d" providerId="AD" clId="Web-{554A0431-1E64-4A0F-BFC8-3EF73A820D4B}" dt="2021-11-07T14:55:05.742" v="4" actId="14100"/>
        <pc:sldMkLst>
          <pc:docMk/>
          <pc:sldMk cId="730098645" sldId="362"/>
        </pc:sldMkLst>
        <pc:picChg chg="add mod">
          <ac:chgData name="Brian Miguel" userId="S::brianmig_hotmail.com#ext#@nh4h.onmicrosoft.com::3f4debe5-c573-48d7-ad24-e31a3500740d" providerId="AD" clId="Web-{554A0431-1E64-4A0F-BFC8-3EF73A820D4B}" dt="2021-11-07T14:55:05.742" v="4" actId="14100"/>
          <ac:picMkLst>
            <pc:docMk/>
            <pc:sldMk cId="730098645" sldId="362"/>
            <ac:picMk id="2" creationId="{14563C3A-2B70-4536-867D-215C322045AA}"/>
          </ac:picMkLst>
        </pc:picChg>
      </pc:sldChg>
    </pc:docChg>
  </pc:docChgLst>
  <pc:docChgLst>
    <pc:chgData name="Brian Miguel" userId="S::brianmig_hotmail.com#ext#@nh4h.onmicrosoft.com::3f4debe5-c573-48d7-ad24-e31a3500740d" providerId="AD" clId="Web-{28F6F80B-2D1D-413C-B475-653E813C7F52}"/>
    <pc:docChg chg="delSld">
      <pc:chgData name="Brian Miguel" userId="S::brianmig_hotmail.com#ext#@nh4h.onmicrosoft.com::3f4debe5-c573-48d7-ad24-e31a3500740d" providerId="AD" clId="Web-{28F6F80B-2D1D-413C-B475-653E813C7F52}" dt="2021-11-07T15:07:14.209" v="0"/>
      <pc:docMkLst>
        <pc:docMk/>
      </pc:docMkLst>
      <pc:sldChg chg="del">
        <pc:chgData name="Brian Miguel" userId="S::brianmig_hotmail.com#ext#@nh4h.onmicrosoft.com::3f4debe5-c573-48d7-ad24-e31a3500740d" providerId="AD" clId="Web-{28F6F80B-2D1D-413C-B475-653E813C7F52}" dt="2021-11-07T15:07:14.209" v="0"/>
        <pc:sldMkLst>
          <pc:docMk/>
          <pc:sldMk cId="0" sldId="256"/>
        </pc:sldMkLst>
      </pc:sldChg>
    </pc:docChg>
  </pc:docChgLst>
  <pc:docChgLst>
    <pc:chgData name="Brian Miguel" userId="S::brianmig_hotmail.com#ext#@nh4h.onmicrosoft.com::3f4debe5-c573-48d7-ad24-e31a3500740d" providerId="AD" clId="Web-{1589D414-AA87-4728-BDF7-D726AC0DA280}"/>
    <pc:docChg chg="modSld">
      <pc:chgData name="Brian Miguel" userId="S::brianmig_hotmail.com#ext#@nh4h.onmicrosoft.com::3f4debe5-c573-48d7-ad24-e31a3500740d" providerId="AD" clId="Web-{1589D414-AA87-4728-BDF7-D726AC0DA280}" dt="2021-11-07T16:20:34.817" v="11" actId="1076"/>
      <pc:docMkLst>
        <pc:docMk/>
      </pc:docMkLst>
      <pc:sldChg chg="addSp delSp modSp">
        <pc:chgData name="Brian Miguel" userId="S::brianmig_hotmail.com#ext#@nh4h.onmicrosoft.com::3f4debe5-c573-48d7-ad24-e31a3500740d" providerId="AD" clId="Web-{1589D414-AA87-4728-BDF7-D726AC0DA280}" dt="2021-11-07T16:20:34.817" v="11" actId="1076"/>
        <pc:sldMkLst>
          <pc:docMk/>
          <pc:sldMk cId="1598995288" sldId="10636"/>
        </pc:sldMkLst>
        <pc:spChg chg="del">
          <ac:chgData name="Brian Miguel" userId="S::brianmig_hotmail.com#ext#@nh4h.onmicrosoft.com::3f4debe5-c573-48d7-ad24-e31a3500740d" providerId="AD" clId="Web-{1589D414-AA87-4728-BDF7-D726AC0DA280}" dt="2021-11-07T16:19:51.441" v="2"/>
          <ac:spMkLst>
            <pc:docMk/>
            <pc:sldMk cId="1598995288" sldId="10636"/>
            <ac:spMk id="2" creationId="{B12FA4DB-08F4-4BC4-91B3-56EABA7155A9}"/>
          </ac:spMkLst>
        </pc:spChg>
        <pc:spChg chg="del">
          <ac:chgData name="Brian Miguel" userId="S::brianmig_hotmail.com#ext#@nh4h.onmicrosoft.com::3f4debe5-c573-48d7-ad24-e31a3500740d" providerId="AD" clId="Web-{1589D414-AA87-4728-BDF7-D726AC0DA280}" dt="2021-11-07T16:19:51.191" v="0"/>
          <ac:spMkLst>
            <pc:docMk/>
            <pc:sldMk cId="1598995288" sldId="10636"/>
            <ac:spMk id="3" creationId="{6598E725-2501-4A2F-894B-D85C79E98120}"/>
          </ac:spMkLst>
        </pc:spChg>
        <pc:spChg chg="del">
          <ac:chgData name="Brian Miguel" userId="S::brianmig_hotmail.com#ext#@nh4h.onmicrosoft.com::3f4debe5-c573-48d7-ad24-e31a3500740d" providerId="AD" clId="Web-{1589D414-AA87-4728-BDF7-D726AC0DA280}" dt="2021-11-07T16:20:29.473" v="10"/>
          <ac:spMkLst>
            <pc:docMk/>
            <pc:sldMk cId="1598995288" sldId="10636"/>
            <ac:spMk id="4" creationId="{6F17BD11-864C-4A64-BD9D-CE8933E4BF46}"/>
          </ac:spMkLst>
        </pc:spChg>
        <pc:spChg chg="del">
          <ac:chgData name="Brian Miguel" userId="S::brianmig_hotmail.com#ext#@nh4h.onmicrosoft.com::3f4debe5-c573-48d7-ad24-e31a3500740d" providerId="AD" clId="Web-{1589D414-AA87-4728-BDF7-D726AC0DA280}" dt="2021-11-07T16:20:14.707" v="7"/>
          <ac:spMkLst>
            <pc:docMk/>
            <pc:sldMk cId="1598995288" sldId="10636"/>
            <ac:spMk id="6" creationId="{71825815-8ADF-44F2-BC7E-D528BD340AE6}"/>
          </ac:spMkLst>
        </pc:spChg>
        <pc:spChg chg="add del mod">
          <ac:chgData name="Brian Miguel" userId="S::brianmig_hotmail.com#ext#@nh4h.onmicrosoft.com::3f4debe5-c573-48d7-ad24-e31a3500740d" providerId="AD" clId="Web-{1589D414-AA87-4728-BDF7-D726AC0DA280}" dt="2021-11-07T16:19:56.597" v="4"/>
          <ac:spMkLst>
            <pc:docMk/>
            <pc:sldMk cId="1598995288" sldId="10636"/>
            <ac:spMk id="9" creationId="{AE915086-A574-4541-9AFB-130934F372A2}"/>
          </ac:spMkLst>
        </pc:spChg>
        <pc:picChg chg="add mod ord">
          <ac:chgData name="Brian Miguel" userId="S::brianmig_hotmail.com#ext#@nh4h.onmicrosoft.com::3f4debe5-c573-48d7-ad24-e31a3500740d" providerId="AD" clId="Web-{1589D414-AA87-4728-BDF7-D726AC0DA280}" dt="2021-11-07T16:20:34.817" v="11" actId="1076"/>
          <ac:picMkLst>
            <pc:docMk/>
            <pc:sldMk cId="1598995288" sldId="10636"/>
            <ac:picMk id="7" creationId="{B12EE1FF-B426-4546-826D-D34A7443DC82}"/>
          </ac:picMkLst>
        </pc:picChg>
      </pc:sldChg>
    </pc:docChg>
  </pc:docChgLst>
  <pc:docChgLst>
    <pc:chgData name="Brian Miguel" userId="S::brianmig_hotmail.com#ext#@nh4h.onmicrosoft.com::3f4debe5-c573-48d7-ad24-e31a3500740d" providerId="AD" clId="Web-{0DD5DDFB-6445-4729-AF36-FCA6C57B5C6E}"/>
    <pc:docChg chg="delSld modSld sldOrd">
      <pc:chgData name="Brian Miguel" userId="S::brianmig_hotmail.com#ext#@nh4h.onmicrosoft.com::3f4debe5-c573-48d7-ad24-e31a3500740d" providerId="AD" clId="Web-{0DD5DDFB-6445-4729-AF36-FCA6C57B5C6E}" dt="2021-11-07T15:32:09.172" v="216"/>
      <pc:docMkLst>
        <pc:docMk/>
      </pc:docMkLst>
      <pc:sldChg chg="modSp">
        <pc:chgData name="Brian Miguel" userId="S::brianmig_hotmail.com#ext#@nh4h.onmicrosoft.com::3f4debe5-c573-48d7-ad24-e31a3500740d" providerId="AD" clId="Web-{0DD5DDFB-6445-4729-AF36-FCA6C57B5C6E}" dt="2021-11-07T15:25:08.845" v="214" actId="20577"/>
        <pc:sldMkLst>
          <pc:docMk/>
          <pc:sldMk cId="1332732882" sldId="316"/>
        </pc:sldMkLst>
        <pc:spChg chg="mod">
          <ac:chgData name="Brian Miguel" userId="S::brianmig_hotmail.com#ext#@nh4h.onmicrosoft.com::3f4debe5-c573-48d7-ad24-e31a3500740d" providerId="AD" clId="Web-{0DD5DDFB-6445-4729-AF36-FCA6C57B5C6E}" dt="2021-11-07T15:25:08.845" v="214" actId="20577"/>
          <ac:spMkLst>
            <pc:docMk/>
            <pc:sldMk cId="1332732882" sldId="316"/>
            <ac:spMk id="3" creationId="{00000000-0000-0000-0000-000000000000}"/>
          </ac:spMkLst>
        </pc:spChg>
      </pc:sldChg>
      <pc:sldChg chg="ord">
        <pc:chgData name="Brian Miguel" userId="S::brianmig_hotmail.com#ext#@nh4h.onmicrosoft.com::3f4debe5-c573-48d7-ad24-e31a3500740d" providerId="AD" clId="Web-{0DD5DDFB-6445-4729-AF36-FCA6C57B5C6E}" dt="2021-11-07T15:24:59.532" v="210"/>
        <pc:sldMkLst>
          <pc:docMk/>
          <pc:sldMk cId="399049100" sldId="317"/>
        </pc:sldMkLst>
      </pc:sldChg>
      <pc:sldChg chg="addSp delSp">
        <pc:chgData name="Brian Miguel" userId="S::brianmig_hotmail.com#ext#@nh4h.onmicrosoft.com::3f4debe5-c573-48d7-ad24-e31a3500740d" providerId="AD" clId="Web-{0DD5DDFB-6445-4729-AF36-FCA6C57B5C6E}" dt="2021-11-07T15:32:09.172" v="216"/>
        <pc:sldMkLst>
          <pc:docMk/>
          <pc:sldMk cId="202033310" sldId="363"/>
        </pc:sldMkLst>
        <pc:picChg chg="add del">
          <ac:chgData name="Brian Miguel" userId="S::brianmig_hotmail.com#ext#@nh4h.onmicrosoft.com::3f4debe5-c573-48d7-ad24-e31a3500740d" providerId="AD" clId="Web-{0DD5DDFB-6445-4729-AF36-FCA6C57B5C6E}" dt="2021-11-07T15:32:09.172" v="216"/>
          <ac:picMkLst>
            <pc:docMk/>
            <pc:sldMk cId="202033310" sldId="363"/>
            <ac:picMk id="3" creationId="{D36F9720-A259-4B5F-8C34-CD49761F8B10}"/>
          </ac:picMkLst>
        </pc:picChg>
      </pc:sldChg>
      <pc:sldChg chg="del">
        <pc:chgData name="Brian Miguel" userId="S::brianmig_hotmail.com#ext#@nh4h.onmicrosoft.com::3f4debe5-c573-48d7-ad24-e31a3500740d" providerId="AD" clId="Web-{0DD5DDFB-6445-4729-AF36-FCA6C57B5C6E}" dt="2021-11-07T15:12:20.846" v="2"/>
        <pc:sldMkLst>
          <pc:docMk/>
          <pc:sldMk cId="3010064378" sldId="10616"/>
        </pc:sldMkLst>
      </pc:sldChg>
      <pc:sldChg chg="modSp">
        <pc:chgData name="Brian Miguel" userId="S::brianmig_hotmail.com#ext#@nh4h.onmicrosoft.com::3f4debe5-c573-48d7-ad24-e31a3500740d" providerId="AD" clId="Web-{0DD5DDFB-6445-4729-AF36-FCA6C57B5C6E}" dt="2021-11-07T15:13:05.847" v="7" actId="20577"/>
        <pc:sldMkLst>
          <pc:docMk/>
          <pc:sldMk cId="3032607302" sldId="10618"/>
        </pc:sldMkLst>
        <pc:spChg chg="mod">
          <ac:chgData name="Brian Miguel" userId="S::brianmig_hotmail.com#ext#@nh4h.onmicrosoft.com::3f4debe5-c573-48d7-ad24-e31a3500740d" providerId="AD" clId="Web-{0DD5DDFB-6445-4729-AF36-FCA6C57B5C6E}" dt="2021-11-07T15:12:57.315" v="5" actId="20577"/>
          <ac:spMkLst>
            <pc:docMk/>
            <pc:sldMk cId="3032607302" sldId="10618"/>
            <ac:spMk id="2" creationId="{DD85CA2B-07D4-F44A-B01C-F879BD25DCCC}"/>
          </ac:spMkLst>
        </pc:spChg>
        <pc:spChg chg="mod">
          <ac:chgData name="Brian Miguel" userId="S::brianmig_hotmail.com#ext#@nh4h.onmicrosoft.com::3f4debe5-c573-48d7-ad24-e31a3500740d" providerId="AD" clId="Web-{0DD5DDFB-6445-4729-AF36-FCA6C57B5C6E}" dt="2021-11-07T15:13:05.847" v="7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addSp modSp">
        <pc:chgData name="Brian Miguel" userId="S::brianmig_hotmail.com#ext#@nh4h.onmicrosoft.com::3f4debe5-c573-48d7-ad24-e31a3500740d" providerId="AD" clId="Web-{0DD5DDFB-6445-4729-AF36-FCA6C57B5C6E}" dt="2021-11-07T15:22:59.342" v="206" actId="20577"/>
        <pc:sldMkLst>
          <pc:docMk/>
          <pc:sldMk cId="1786893396" sldId="10625"/>
        </pc:sldMkLst>
        <pc:spChg chg="mod">
          <ac:chgData name="Brian Miguel" userId="S::brianmig_hotmail.com#ext#@nh4h.onmicrosoft.com::3f4debe5-c573-48d7-ad24-e31a3500740d" providerId="AD" clId="Web-{0DD5DDFB-6445-4729-AF36-FCA6C57B5C6E}" dt="2021-11-07T15:22:18.576" v="199" actId="20577"/>
          <ac:spMkLst>
            <pc:docMk/>
            <pc:sldMk cId="1786893396" sldId="10625"/>
            <ac:spMk id="2" creationId="{C8E412BB-4C52-4248-8844-2E447CD58618}"/>
          </ac:spMkLst>
        </pc:spChg>
        <pc:spChg chg="mod">
          <ac:chgData name="Brian Miguel" userId="S::brianmig_hotmail.com#ext#@nh4h.onmicrosoft.com::3f4debe5-c573-48d7-ad24-e31a3500740d" providerId="AD" clId="Web-{0DD5DDFB-6445-4729-AF36-FCA6C57B5C6E}" dt="2021-11-07T15:21:29.481" v="179" actId="20577"/>
          <ac:spMkLst>
            <pc:docMk/>
            <pc:sldMk cId="1786893396" sldId="10625"/>
            <ac:spMk id="3" creationId="{18F148FD-C706-6740-AB38-5455211202DC}"/>
          </ac:spMkLst>
        </pc:spChg>
        <pc:spChg chg="add mod">
          <ac:chgData name="Brian Miguel" userId="S::brianmig_hotmail.com#ext#@nh4h.onmicrosoft.com::3f4debe5-c573-48d7-ad24-e31a3500740d" providerId="AD" clId="Web-{0DD5DDFB-6445-4729-AF36-FCA6C57B5C6E}" dt="2021-11-07T15:22:59.342" v="206" actId="20577"/>
          <ac:spMkLst>
            <pc:docMk/>
            <pc:sldMk cId="1786893396" sldId="10625"/>
            <ac:spMk id="4" creationId="{B10C2DCA-7C84-4B5F-A85C-5DD7E586C47C}"/>
          </ac:spMkLst>
        </pc:spChg>
      </pc:sldChg>
      <pc:sldChg chg="ord">
        <pc:chgData name="Brian Miguel" userId="S::brianmig_hotmail.com#ext#@nh4h.onmicrosoft.com::3f4debe5-c573-48d7-ad24-e31a3500740d" providerId="AD" clId="Web-{0DD5DDFB-6445-4729-AF36-FCA6C57B5C6E}" dt="2021-11-07T15:13:38.738" v="21"/>
        <pc:sldMkLst>
          <pc:docMk/>
          <pc:sldMk cId="2127211978" sldId="10626"/>
        </pc:sldMkLst>
      </pc:sldChg>
      <pc:sldChg chg="del">
        <pc:chgData name="Brian Miguel" userId="S::brianmig_hotmail.com#ext#@nh4h.onmicrosoft.com::3f4debe5-c573-48d7-ad24-e31a3500740d" providerId="AD" clId="Web-{0DD5DDFB-6445-4729-AF36-FCA6C57B5C6E}" dt="2021-11-07T15:12:07.439" v="0"/>
        <pc:sldMkLst>
          <pc:docMk/>
          <pc:sldMk cId="2233709375" sldId="10627"/>
        </pc:sldMkLst>
      </pc:sldChg>
      <pc:sldChg chg="del">
        <pc:chgData name="Brian Miguel" userId="S::brianmig_hotmail.com#ext#@nh4h.onmicrosoft.com::3f4debe5-c573-48d7-ad24-e31a3500740d" providerId="AD" clId="Web-{0DD5DDFB-6445-4729-AF36-FCA6C57B5C6E}" dt="2021-11-07T15:12:10.767" v="1"/>
        <pc:sldMkLst>
          <pc:docMk/>
          <pc:sldMk cId="1571308349" sldId="10630"/>
        </pc:sldMkLst>
      </pc:sldChg>
      <pc:sldChg chg="del">
        <pc:chgData name="Brian Miguel" userId="S::brianmig_hotmail.com#ext#@nh4h.onmicrosoft.com::3f4debe5-c573-48d7-ad24-e31a3500740d" providerId="AD" clId="Web-{0DD5DDFB-6445-4729-AF36-FCA6C57B5C6E}" dt="2021-11-07T15:24:07.422" v="207"/>
        <pc:sldMkLst>
          <pc:docMk/>
          <pc:sldMk cId="2106480414" sldId="10632"/>
        </pc:sldMkLst>
      </pc:sldChg>
      <pc:sldChg chg="modSp">
        <pc:chgData name="Brian Miguel" userId="S::brianmig_hotmail.com#ext#@nh4h.onmicrosoft.com::3f4debe5-c573-48d7-ad24-e31a3500740d" providerId="AD" clId="Web-{0DD5DDFB-6445-4729-AF36-FCA6C57B5C6E}" dt="2021-11-07T15:24:12.375" v="208" actId="20577"/>
        <pc:sldMkLst>
          <pc:docMk/>
          <pc:sldMk cId="778005923" sldId="10633"/>
        </pc:sldMkLst>
        <pc:spChg chg="mod">
          <ac:chgData name="Brian Miguel" userId="S::brianmig_hotmail.com#ext#@nh4h.onmicrosoft.com::3f4debe5-c573-48d7-ad24-e31a3500740d" providerId="AD" clId="Web-{0DD5DDFB-6445-4729-AF36-FCA6C57B5C6E}" dt="2021-11-07T15:24:12.375" v="208" actId="20577"/>
          <ac:spMkLst>
            <pc:docMk/>
            <pc:sldMk cId="778005923" sldId="10633"/>
            <ac:spMk id="2" creationId="{00000000-0000-0000-0000-000000000000}"/>
          </ac:spMkLst>
        </pc:spChg>
      </pc:sldChg>
      <pc:sldChg chg="del">
        <pc:chgData name="Brian Miguel" userId="S::brianmig_hotmail.com#ext#@nh4h.onmicrosoft.com::3f4debe5-c573-48d7-ad24-e31a3500740d" providerId="AD" clId="Web-{0DD5DDFB-6445-4729-AF36-FCA6C57B5C6E}" dt="2021-11-07T15:24:42.376" v="209"/>
        <pc:sldMkLst>
          <pc:docMk/>
          <pc:sldMk cId="242725816" sldId="10634"/>
        </pc:sldMkLst>
      </pc:sldChg>
      <pc:sldChg chg="modSp">
        <pc:chgData name="Brian Miguel" userId="S::brianmig_hotmail.com#ext#@nh4h.onmicrosoft.com::3f4debe5-c573-48d7-ad24-e31a3500740d" providerId="AD" clId="Web-{0DD5DDFB-6445-4729-AF36-FCA6C57B5C6E}" dt="2021-11-07T15:13:25.738" v="20" actId="20577"/>
        <pc:sldMkLst>
          <pc:docMk/>
          <pc:sldMk cId="2429710923" sldId="10635"/>
        </pc:sldMkLst>
        <pc:spChg chg="mod">
          <ac:chgData name="Brian Miguel" userId="S::brianmig_hotmail.com#ext#@nh4h.onmicrosoft.com::3f4debe5-c573-48d7-ad24-e31a3500740d" providerId="AD" clId="Web-{0DD5DDFB-6445-4729-AF36-FCA6C57B5C6E}" dt="2021-11-07T15:13:25.738" v="20" actId="20577"/>
          <ac:spMkLst>
            <pc:docMk/>
            <pc:sldMk cId="2429710923" sldId="10635"/>
            <ac:spMk id="3" creationId="{7487E1E3-3724-4919-9411-34DFB31AE280}"/>
          </ac:spMkLst>
        </pc:spChg>
      </pc:sldChg>
    </pc:docChg>
  </pc:docChgLst>
  <pc:docChgLst>
    <pc:chgData name="Brian Miguel" userId="S::brianmig_hotmail.com#ext#@nh4h.onmicrosoft.com::3f4debe5-c573-48d7-ad24-e31a3500740d" providerId="AD" clId="Web-{9A0FA793-DE70-4FB8-9DE4-745E55086F42}"/>
    <pc:docChg chg="modSld">
      <pc:chgData name="Brian Miguel" userId="S::brianmig_hotmail.com#ext#@nh4h.onmicrosoft.com::3f4debe5-c573-48d7-ad24-e31a3500740d" providerId="AD" clId="Web-{9A0FA793-DE70-4FB8-9DE4-745E55086F42}" dt="2021-11-07T15:57:29.531" v="2" actId="1076"/>
      <pc:docMkLst>
        <pc:docMk/>
      </pc:docMkLst>
      <pc:sldChg chg="addSp modSp">
        <pc:chgData name="Brian Miguel" userId="S::brianmig_hotmail.com#ext#@nh4h.onmicrosoft.com::3f4debe5-c573-48d7-ad24-e31a3500740d" providerId="AD" clId="Web-{9A0FA793-DE70-4FB8-9DE4-745E55086F42}" dt="2021-11-07T15:57:29.531" v="2" actId="1076"/>
        <pc:sldMkLst>
          <pc:docMk/>
          <pc:sldMk cId="399049100" sldId="317"/>
        </pc:sldMkLst>
        <pc:picChg chg="add mod">
          <ac:chgData name="Brian Miguel" userId="S::brianmig_hotmail.com#ext#@nh4h.onmicrosoft.com::3f4debe5-c573-48d7-ad24-e31a3500740d" providerId="AD" clId="Web-{9A0FA793-DE70-4FB8-9DE4-745E55086F42}" dt="2021-11-07T15:57:29.531" v="2" actId="1076"/>
          <ac:picMkLst>
            <pc:docMk/>
            <pc:sldMk cId="399049100" sldId="317"/>
            <ac:picMk id="4" creationId="{CC9BED31-2049-454F-BAEA-E82A281E9D28}"/>
          </ac:picMkLst>
        </pc:picChg>
      </pc:sldChg>
      <pc:sldChg chg="modSp">
        <pc:chgData name="Brian Miguel" userId="S::brianmig_hotmail.com#ext#@nh4h.onmicrosoft.com::3f4debe5-c573-48d7-ad24-e31a3500740d" providerId="AD" clId="Web-{9A0FA793-DE70-4FB8-9DE4-745E55086F42}" dt="2021-11-07T15:56:47.827" v="0" actId="1076"/>
        <pc:sldMkLst>
          <pc:docMk/>
          <pc:sldMk cId="2429710923" sldId="10635"/>
        </pc:sldMkLst>
        <pc:picChg chg="mod">
          <ac:chgData name="Brian Miguel" userId="S::brianmig_hotmail.com#ext#@nh4h.onmicrosoft.com::3f4debe5-c573-48d7-ad24-e31a3500740d" providerId="AD" clId="Web-{9A0FA793-DE70-4FB8-9DE4-745E55086F42}" dt="2021-11-07T15:56:47.827" v="0" actId="1076"/>
          <ac:picMkLst>
            <pc:docMk/>
            <pc:sldMk cId="2429710923" sldId="10635"/>
            <ac:picMk id="4" creationId="{F0099CFC-704E-4797-95A2-D4C3947F1E19}"/>
          </ac:picMkLst>
        </pc:picChg>
      </pc:sldChg>
    </pc:docChg>
  </pc:docChgLst>
  <pc:docChgLst>
    <pc:chgData name="dawn jones" userId="S::wtahcoaching_gmail.com#ext#@nh4h.onmicrosoft.com::44a462bf-f786-40ad-ae39-2363a7051256" providerId="AD" clId="Web-{D91B69F5-938A-4884-9E8E-A8323DE2E503}"/>
    <pc:docChg chg="modSld">
      <pc:chgData name="dawn jones" userId="S::wtahcoaching_gmail.com#ext#@nh4h.onmicrosoft.com::44a462bf-f786-40ad-ae39-2363a7051256" providerId="AD" clId="Web-{D91B69F5-938A-4884-9E8E-A8323DE2E503}" dt="2021-11-07T14:51:53.885" v="3" actId="20577"/>
      <pc:docMkLst>
        <pc:docMk/>
      </pc:docMkLst>
      <pc:sldChg chg="modSp">
        <pc:chgData name="dawn jones" userId="S::wtahcoaching_gmail.com#ext#@nh4h.onmicrosoft.com::44a462bf-f786-40ad-ae39-2363a7051256" providerId="AD" clId="Web-{D91B69F5-938A-4884-9E8E-A8323DE2E503}" dt="2021-11-07T14:51:53.885" v="3" actId="20577"/>
        <pc:sldMkLst>
          <pc:docMk/>
          <pc:sldMk cId="1786893396" sldId="10625"/>
        </pc:sldMkLst>
        <pc:spChg chg="mod">
          <ac:chgData name="dawn jones" userId="S::wtahcoaching_gmail.com#ext#@nh4h.onmicrosoft.com::44a462bf-f786-40ad-ae39-2363a7051256" providerId="AD" clId="Web-{D91B69F5-938A-4884-9E8E-A8323DE2E503}" dt="2021-11-07T14:51:53.885" v="3" actId="20577"/>
          <ac:spMkLst>
            <pc:docMk/>
            <pc:sldMk cId="1786893396" sldId="10625"/>
            <ac:spMk id="2" creationId="{C8E412BB-4C52-4248-8844-2E447CD58618}"/>
          </ac:spMkLst>
        </pc:spChg>
      </pc:sldChg>
    </pc:docChg>
  </pc:docChgLst>
  <pc:docChgLst>
    <pc:chgData name="Brian Miguel" userId="S::brianmig_hotmail.com#ext#@nh4h.onmicrosoft.com::3f4debe5-c573-48d7-ad24-e31a3500740d" providerId="AD" clId="Web-{17E16AA0-0507-4897-846C-6F358C5AFA0A}"/>
    <pc:docChg chg="modSld">
      <pc:chgData name="Brian Miguel" userId="S::brianmig_hotmail.com#ext#@nh4h.onmicrosoft.com::3f4debe5-c573-48d7-ad24-e31a3500740d" providerId="AD" clId="Web-{17E16AA0-0507-4897-846C-6F358C5AFA0A}" dt="2021-11-07T16:50:36.926" v="5" actId="14100"/>
      <pc:docMkLst>
        <pc:docMk/>
      </pc:docMkLst>
      <pc:sldChg chg="modSp">
        <pc:chgData name="Brian Miguel" userId="S::brianmig_hotmail.com#ext#@nh4h.onmicrosoft.com::3f4debe5-c573-48d7-ad24-e31a3500740d" providerId="AD" clId="Web-{17E16AA0-0507-4897-846C-6F358C5AFA0A}" dt="2021-11-07T16:49:08.345" v="0" actId="20577"/>
        <pc:sldMkLst>
          <pc:docMk/>
          <pc:sldMk cId="399049100" sldId="317"/>
        </pc:sldMkLst>
        <pc:spChg chg="mod">
          <ac:chgData name="Brian Miguel" userId="S::brianmig_hotmail.com#ext#@nh4h.onmicrosoft.com::3f4debe5-c573-48d7-ad24-e31a3500740d" providerId="AD" clId="Web-{17E16AA0-0507-4897-846C-6F358C5AFA0A}" dt="2021-11-07T16:49:08.345" v="0" actId="20577"/>
          <ac:spMkLst>
            <pc:docMk/>
            <pc:sldMk cId="399049100" sldId="317"/>
            <ac:spMk id="13" creationId="{CEAC0DD7-BB27-4169-BEFE-FE2E16115031}"/>
          </ac:spMkLst>
        </pc:spChg>
      </pc:sldChg>
      <pc:sldChg chg="modSp">
        <pc:chgData name="Brian Miguel" userId="S::brianmig_hotmail.com#ext#@nh4h.onmicrosoft.com::3f4debe5-c573-48d7-ad24-e31a3500740d" providerId="AD" clId="Web-{17E16AA0-0507-4897-846C-6F358C5AFA0A}" dt="2021-11-07T16:50:08.315" v="2" actId="14100"/>
        <pc:sldMkLst>
          <pc:docMk/>
          <pc:sldMk cId="1598995288" sldId="10636"/>
        </pc:sldMkLst>
        <pc:picChg chg="mod">
          <ac:chgData name="Brian Miguel" userId="S::brianmig_hotmail.com#ext#@nh4h.onmicrosoft.com::3f4debe5-c573-48d7-ad24-e31a3500740d" providerId="AD" clId="Web-{17E16AA0-0507-4897-846C-6F358C5AFA0A}" dt="2021-11-07T16:50:08.315" v="2" actId="14100"/>
          <ac:picMkLst>
            <pc:docMk/>
            <pc:sldMk cId="1598995288" sldId="10636"/>
            <ac:picMk id="7" creationId="{B12EE1FF-B426-4546-826D-D34A7443DC82}"/>
          </ac:picMkLst>
        </pc:picChg>
      </pc:sldChg>
      <pc:sldChg chg="modSp">
        <pc:chgData name="Brian Miguel" userId="S::brianmig_hotmail.com#ext#@nh4h.onmicrosoft.com::3f4debe5-c573-48d7-ad24-e31a3500740d" providerId="AD" clId="Web-{17E16AA0-0507-4897-846C-6F358C5AFA0A}" dt="2021-11-07T16:50:36.926" v="5" actId="14100"/>
        <pc:sldMkLst>
          <pc:docMk/>
          <pc:sldMk cId="4219762551" sldId="10637"/>
        </pc:sldMkLst>
        <pc:picChg chg="mod">
          <ac:chgData name="Brian Miguel" userId="S::brianmig_hotmail.com#ext#@nh4h.onmicrosoft.com::3f4debe5-c573-48d7-ad24-e31a3500740d" providerId="AD" clId="Web-{17E16AA0-0507-4897-846C-6F358C5AFA0A}" dt="2021-11-07T16:50:36.926" v="5" actId="14100"/>
          <ac:picMkLst>
            <pc:docMk/>
            <pc:sldMk cId="4219762551" sldId="10637"/>
            <ac:picMk id="6" creationId="{102541C5-AE08-4CC1-AFFB-C556710A4160}"/>
          </ac:picMkLst>
        </pc:picChg>
      </pc:sldChg>
    </pc:docChg>
  </pc:docChgLst>
  <pc:docChgLst>
    <pc:chgData name="Brian Miguel" userId="S::brianmig_hotmail.com#ext#@nh4h.onmicrosoft.com::3f4debe5-c573-48d7-ad24-e31a3500740d" providerId="AD" clId="Web-{70051929-5703-428F-A7AF-89683B18D116}"/>
    <pc:docChg chg="modSld">
      <pc:chgData name="Brian Miguel" userId="S::brianmig_hotmail.com#ext#@nh4h.onmicrosoft.com::3f4debe5-c573-48d7-ad24-e31a3500740d" providerId="AD" clId="Web-{70051929-5703-428F-A7AF-89683B18D116}" dt="2021-11-07T14:52:47.403" v="17"/>
      <pc:docMkLst>
        <pc:docMk/>
      </pc:docMkLst>
      <pc:sldChg chg="addSp delSp">
        <pc:chgData name="Brian Miguel" userId="S::brianmig_hotmail.com#ext#@nh4h.onmicrosoft.com::3f4debe5-c573-48d7-ad24-e31a3500740d" providerId="AD" clId="Web-{70051929-5703-428F-A7AF-89683B18D116}" dt="2021-11-07T14:36:36.594" v="6"/>
        <pc:sldMkLst>
          <pc:docMk/>
          <pc:sldMk cId="0" sldId="256"/>
        </pc:sldMkLst>
        <pc:spChg chg="add del">
          <ac:chgData name="Brian Miguel" userId="S::brianmig_hotmail.com#ext#@nh4h.onmicrosoft.com::3f4debe5-c573-48d7-ad24-e31a3500740d" providerId="AD" clId="Web-{70051929-5703-428F-A7AF-89683B18D116}" dt="2021-11-07T14:36:36.594" v="6"/>
          <ac:spMkLst>
            <pc:docMk/>
            <pc:sldMk cId="0" sldId="256"/>
            <ac:spMk id="2" creationId="{77C4224A-767D-47AB-87EE-A0B678ACEC00}"/>
          </ac:spMkLst>
        </pc:spChg>
        <pc:picChg chg="add del">
          <ac:chgData name="Brian Miguel" userId="S::brianmig_hotmail.com#ext#@nh4h.onmicrosoft.com::3f4debe5-c573-48d7-ad24-e31a3500740d" providerId="AD" clId="Web-{70051929-5703-428F-A7AF-89683B18D116}" dt="2021-11-07T14:36:24.281" v="3"/>
          <ac:picMkLst>
            <pc:docMk/>
            <pc:sldMk cId="0" sldId="256"/>
            <ac:picMk id="3" creationId="{33B1C869-B8A3-6C40-A4AF-6C40AC933765}"/>
          </ac:picMkLst>
        </pc:picChg>
        <pc:picChg chg="add del">
          <ac:chgData name="Brian Miguel" userId="S::brianmig_hotmail.com#ext#@nh4h.onmicrosoft.com::3f4debe5-c573-48d7-ad24-e31a3500740d" providerId="AD" clId="Web-{70051929-5703-428F-A7AF-89683B18D116}" dt="2021-11-07T14:36:27.015" v="5"/>
          <ac:picMkLst>
            <pc:docMk/>
            <pc:sldMk cId="0" sldId="256"/>
            <ac:picMk id="9" creationId="{A2FA55B7-ACFF-1848-9FD5-7B82174607FA}"/>
          </ac:picMkLst>
        </pc:picChg>
      </pc:sldChg>
      <pc:sldChg chg="addSp delSp modSp">
        <pc:chgData name="Brian Miguel" userId="S::brianmig_hotmail.com#ext#@nh4h.onmicrosoft.com::3f4debe5-c573-48d7-ad24-e31a3500740d" providerId="AD" clId="Web-{70051929-5703-428F-A7AF-89683B18D116}" dt="2021-11-07T14:52:47.403" v="17"/>
        <pc:sldMkLst>
          <pc:docMk/>
          <pc:sldMk cId="730098645" sldId="362"/>
        </pc:sldMkLst>
        <pc:spChg chg="del">
          <ac:chgData name="Brian Miguel" userId="S::brianmig_hotmail.com#ext#@nh4h.onmicrosoft.com::3f4debe5-c573-48d7-ad24-e31a3500740d" providerId="AD" clId="Web-{70051929-5703-428F-A7AF-89683B18D116}" dt="2021-11-07T14:52:38.450" v="16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Brian Miguel" userId="S::brianmig_hotmail.com#ext#@nh4h.onmicrosoft.com::3f4debe5-c573-48d7-ad24-e31a3500740d" providerId="AD" clId="Web-{70051929-5703-428F-A7AF-89683B18D116}" dt="2021-11-07T14:36:49.016" v="15" actId="20577"/>
          <ac:spMkLst>
            <pc:docMk/>
            <pc:sldMk cId="730098645" sldId="362"/>
            <ac:spMk id="4" creationId="{00000000-0000-0000-0000-000000000000}"/>
          </ac:spMkLst>
        </pc:spChg>
        <pc:spChg chg="add del mod">
          <ac:chgData name="Brian Miguel" userId="S::brianmig_hotmail.com#ext#@nh4h.onmicrosoft.com::3f4debe5-c573-48d7-ad24-e31a3500740d" providerId="AD" clId="Web-{70051929-5703-428F-A7AF-89683B18D116}" dt="2021-11-07T14:52:47.403" v="17"/>
          <ac:spMkLst>
            <pc:docMk/>
            <pc:sldMk cId="730098645" sldId="362"/>
            <ac:spMk id="5" creationId="{6763B26B-99AB-45DA-8608-E4F11AEEBF36}"/>
          </ac:spMkLst>
        </pc:spChg>
      </pc:sldChg>
    </pc:docChg>
  </pc:docChgLst>
  <pc:docChgLst>
    <pc:chgData name="dawn jones" userId="S::wtahcoaching_gmail.com#ext#@nh4h.onmicrosoft.com::44a462bf-f786-40ad-ae39-2363a7051256" providerId="AD" clId="Web-{24238B9C-309C-4365-9CD7-828B06D73EC5}"/>
    <pc:docChg chg="modSld">
      <pc:chgData name="dawn jones" userId="S::wtahcoaching_gmail.com#ext#@nh4h.onmicrosoft.com::44a462bf-f786-40ad-ae39-2363a7051256" providerId="AD" clId="Web-{24238B9C-309C-4365-9CD7-828B06D73EC5}" dt="2021-11-07T15:49:31.170" v="690" actId="1076"/>
      <pc:docMkLst>
        <pc:docMk/>
      </pc:docMkLst>
      <pc:sldChg chg="addSp modSp">
        <pc:chgData name="dawn jones" userId="S::wtahcoaching_gmail.com#ext#@nh4h.onmicrosoft.com::44a462bf-f786-40ad-ae39-2363a7051256" providerId="AD" clId="Web-{24238B9C-309C-4365-9CD7-828B06D73EC5}" dt="2021-11-07T15:38:24.288" v="660" actId="1076"/>
        <pc:sldMkLst>
          <pc:docMk/>
          <pc:sldMk cId="202033310" sldId="363"/>
        </pc:sldMkLst>
        <pc:picChg chg="add mod">
          <ac:chgData name="dawn jones" userId="S::wtahcoaching_gmail.com#ext#@nh4h.onmicrosoft.com::44a462bf-f786-40ad-ae39-2363a7051256" providerId="AD" clId="Web-{24238B9C-309C-4365-9CD7-828B06D73EC5}" dt="2021-11-07T15:38:24.288" v="660" actId="1076"/>
          <ac:picMkLst>
            <pc:docMk/>
            <pc:sldMk cId="202033310" sldId="363"/>
            <ac:picMk id="2" creationId="{768420D4-E98D-464B-8629-1A16CE9FBE9E}"/>
          </ac:picMkLst>
        </pc:picChg>
      </pc:sldChg>
      <pc:sldChg chg="modSp">
        <pc:chgData name="dawn jones" userId="S::wtahcoaching_gmail.com#ext#@nh4h.onmicrosoft.com::44a462bf-f786-40ad-ae39-2363a7051256" providerId="AD" clId="Web-{24238B9C-309C-4365-9CD7-828B06D73EC5}" dt="2021-11-07T15:29:51.602" v="648" actId="20577"/>
        <pc:sldMkLst>
          <pc:docMk/>
          <pc:sldMk cId="3032607302" sldId="10618"/>
        </pc:sldMkLst>
        <pc:spChg chg="mod">
          <ac:chgData name="dawn jones" userId="S::wtahcoaching_gmail.com#ext#@nh4h.onmicrosoft.com::44a462bf-f786-40ad-ae39-2363a7051256" providerId="AD" clId="Web-{24238B9C-309C-4365-9CD7-828B06D73EC5}" dt="2021-11-07T15:29:51.602" v="648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modSp">
        <pc:chgData name="dawn jones" userId="S::wtahcoaching_gmail.com#ext#@nh4h.onmicrosoft.com::44a462bf-f786-40ad-ae39-2363a7051256" providerId="AD" clId="Web-{24238B9C-309C-4365-9CD7-828B06D73EC5}" dt="2021-11-07T15:18:25.848" v="522" actId="20577"/>
        <pc:sldMkLst>
          <pc:docMk/>
          <pc:sldMk cId="1463614882" sldId="10621"/>
        </pc:sldMkLst>
        <pc:spChg chg="mod">
          <ac:chgData name="dawn jones" userId="S::wtahcoaching_gmail.com#ext#@nh4h.onmicrosoft.com::44a462bf-f786-40ad-ae39-2363a7051256" providerId="AD" clId="Web-{24238B9C-309C-4365-9CD7-828B06D73EC5}" dt="2021-11-07T15:18:25.848" v="522" actId="20577"/>
          <ac:spMkLst>
            <pc:docMk/>
            <pc:sldMk cId="1463614882" sldId="10621"/>
            <ac:spMk id="3" creationId="{2F991BBF-3A96-9F44-AF62-40D0944ADF70}"/>
          </ac:spMkLst>
        </pc:spChg>
      </pc:sldChg>
      <pc:sldChg chg="addSp modSp">
        <pc:chgData name="dawn jones" userId="S::wtahcoaching_gmail.com#ext#@nh4h.onmicrosoft.com::44a462bf-f786-40ad-ae39-2363a7051256" providerId="AD" clId="Web-{24238B9C-309C-4365-9CD7-828B06D73EC5}" dt="2021-11-07T15:49:31.170" v="690" actId="1076"/>
        <pc:sldMkLst>
          <pc:docMk/>
          <pc:sldMk cId="2648020247" sldId="10622"/>
        </pc:sldMkLst>
        <pc:spChg chg="mod">
          <ac:chgData name="dawn jones" userId="S::wtahcoaching_gmail.com#ext#@nh4h.onmicrosoft.com::44a462bf-f786-40ad-ae39-2363a7051256" providerId="AD" clId="Web-{24238B9C-309C-4365-9CD7-828B06D73EC5}" dt="2021-11-07T15:21:05.634" v="555" actId="20577"/>
          <ac:spMkLst>
            <pc:docMk/>
            <pc:sldMk cId="2648020247" sldId="10622"/>
            <ac:spMk id="2" creationId="{4E07AD74-EE9F-B249-AB06-F4B411075708}"/>
          </ac:spMkLst>
        </pc:spChg>
        <pc:spChg chg="mod">
          <ac:chgData name="dawn jones" userId="S::wtahcoaching_gmail.com#ext#@nh4h.onmicrosoft.com::44a462bf-f786-40ad-ae39-2363a7051256" providerId="AD" clId="Web-{24238B9C-309C-4365-9CD7-828B06D73EC5}" dt="2021-11-07T15:29:11.929" v="645" actId="14100"/>
          <ac:spMkLst>
            <pc:docMk/>
            <pc:sldMk cId="2648020247" sldId="10622"/>
            <ac:spMk id="3" creationId="{D93A5744-4DC2-F242-A538-219539FE31EE}"/>
          </ac:spMkLst>
        </pc:spChg>
        <pc:picChg chg="add mod">
          <ac:chgData name="dawn jones" userId="S::wtahcoaching_gmail.com#ext#@nh4h.onmicrosoft.com::44a462bf-f786-40ad-ae39-2363a7051256" providerId="AD" clId="Web-{24238B9C-309C-4365-9CD7-828B06D73EC5}" dt="2021-11-07T15:49:31.170" v="690" actId="1076"/>
          <ac:picMkLst>
            <pc:docMk/>
            <pc:sldMk cId="2648020247" sldId="10622"/>
            <ac:picMk id="4" creationId="{5D7E5729-4925-46D1-954B-8B7DFF9ECEDA}"/>
          </ac:picMkLst>
        </pc:picChg>
      </pc:sldChg>
      <pc:sldChg chg="modSp">
        <pc:chgData name="dawn jones" userId="S::wtahcoaching_gmail.com#ext#@nh4h.onmicrosoft.com::44a462bf-f786-40ad-ae39-2363a7051256" providerId="AD" clId="Web-{24238B9C-309C-4365-9CD7-828B06D73EC5}" dt="2021-11-07T15:48:44.055" v="686" actId="20577"/>
        <pc:sldMkLst>
          <pc:docMk/>
          <pc:sldMk cId="1786893396" sldId="10625"/>
        </pc:sldMkLst>
        <pc:spChg chg="mod">
          <ac:chgData name="dawn jones" userId="S::wtahcoaching_gmail.com#ext#@nh4h.onmicrosoft.com::44a462bf-f786-40ad-ae39-2363a7051256" providerId="AD" clId="Web-{24238B9C-309C-4365-9CD7-828B06D73EC5}" dt="2021-11-07T15:13:54.856" v="433" actId="20577"/>
          <ac:spMkLst>
            <pc:docMk/>
            <pc:sldMk cId="1786893396" sldId="10625"/>
            <ac:spMk id="3" creationId="{18F148FD-C706-6740-AB38-5455211202DC}"/>
          </ac:spMkLst>
        </pc:spChg>
        <pc:spChg chg="mod">
          <ac:chgData name="dawn jones" userId="S::wtahcoaching_gmail.com#ext#@nh4h.onmicrosoft.com::44a462bf-f786-40ad-ae39-2363a7051256" providerId="AD" clId="Web-{24238B9C-309C-4365-9CD7-828B06D73EC5}" dt="2021-11-07T15:48:44.055" v="686" actId="20577"/>
          <ac:spMkLst>
            <pc:docMk/>
            <pc:sldMk cId="1786893396" sldId="10625"/>
            <ac:spMk id="4" creationId="{B10C2DCA-7C84-4B5F-A85C-5DD7E586C47C}"/>
          </ac:spMkLst>
        </pc:spChg>
      </pc:sldChg>
      <pc:sldChg chg="addSp delSp modSp">
        <pc:chgData name="dawn jones" userId="S::wtahcoaching_gmail.com#ext#@nh4h.onmicrosoft.com::44a462bf-f786-40ad-ae39-2363a7051256" providerId="AD" clId="Web-{24238B9C-309C-4365-9CD7-828B06D73EC5}" dt="2021-11-07T15:46:52.864" v="683" actId="1076"/>
        <pc:sldMkLst>
          <pc:docMk/>
          <pc:sldMk cId="778005923" sldId="10633"/>
        </pc:sldMkLst>
        <pc:spChg chg="mod">
          <ac:chgData name="dawn jones" userId="S::wtahcoaching_gmail.com#ext#@nh4h.onmicrosoft.com::44a462bf-f786-40ad-ae39-2363a7051256" providerId="AD" clId="Web-{24238B9C-309C-4365-9CD7-828B06D73EC5}" dt="2021-11-07T15:46:25.473" v="680" actId="1076"/>
          <ac:spMkLst>
            <pc:docMk/>
            <pc:sldMk cId="778005923" sldId="10633"/>
            <ac:spMk id="2" creationId="{00000000-0000-0000-0000-000000000000}"/>
          </ac:spMkLst>
        </pc:spChg>
        <pc:spChg chg="mod">
          <ac:chgData name="dawn jones" userId="S::wtahcoaching_gmail.com#ext#@nh4h.onmicrosoft.com::44a462bf-f786-40ad-ae39-2363a7051256" providerId="AD" clId="Web-{24238B9C-309C-4365-9CD7-828B06D73EC5}" dt="2021-11-07T15:27:56.942" v="638"/>
          <ac:spMkLst>
            <pc:docMk/>
            <pc:sldMk cId="778005923" sldId="10633"/>
            <ac:spMk id="4" creationId="{ED9B0313-C8F3-E24F-9399-F9269231ABBD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5:50.094" v="462"/>
          <ac:spMkLst>
            <pc:docMk/>
            <pc:sldMk cId="778005923" sldId="10633"/>
            <ac:spMk id="7" creationId="{CA6CF0B1-5E26-A74D-A2AD-C666184AB27E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6:24.876" v="465"/>
          <ac:spMkLst>
            <pc:docMk/>
            <pc:sldMk cId="778005923" sldId="10633"/>
            <ac:spMk id="8" creationId="{D9577C2B-8F43-DC4F-B9AE-FAA90B25C1EA}"/>
          </ac:spMkLst>
        </pc:spChg>
        <pc:spChg chg="mod">
          <ac:chgData name="dawn jones" userId="S::wtahcoaching_gmail.com#ext#@nh4h.onmicrosoft.com::44a462bf-f786-40ad-ae39-2363a7051256" providerId="AD" clId="Web-{24238B9C-309C-4365-9CD7-828B06D73EC5}" dt="2021-11-07T15:27:56.974" v="639"/>
          <ac:spMkLst>
            <pc:docMk/>
            <pc:sldMk cId="778005923" sldId="10633"/>
            <ac:spMk id="9" creationId="{3217A527-12F0-0843-A718-EE765163014D}"/>
          </ac:spMkLst>
        </pc:spChg>
        <pc:spChg chg="mod">
          <ac:chgData name="dawn jones" userId="S::wtahcoaching_gmail.com#ext#@nh4h.onmicrosoft.com::44a462bf-f786-40ad-ae39-2363a7051256" providerId="AD" clId="Web-{24238B9C-309C-4365-9CD7-828B06D73EC5}" dt="2021-11-07T15:27:56.989" v="640"/>
          <ac:spMkLst>
            <pc:docMk/>
            <pc:sldMk cId="778005923" sldId="10633"/>
            <ac:spMk id="10" creationId="{343E57BF-1700-E04F-B32B-78090439A03F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26:34.549" v="583"/>
          <ac:spMkLst>
            <pc:docMk/>
            <pc:sldMk cId="778005923" sldId="10633"/>
            <ac:spMk id="13" creationId="{D47FED56-2D67-514E-97C5-2656B52BF818}"/>
          </ac:spMkLst>
        </pc:spChg>
        <pc:spChg chg="del mod">
          <ac:chgData name="dawn jones" userId="S::wtahcoaching_gmail.com#ext#@nh4h.onmicrosoft.com::44a462bf-f786-40ad-ae39-2363a7051256" providerId="AD" clId="Web-{24238B9C-309C-4365-9CD7-828B06D73EC5}" dt="2021-11-07T15:15:19.406" v="458"/>
          <ac:spMkLst>
            <pc:docMk/>
            <pc:sldMk cId="778005923" sldId="10633"/>
            <ac:spMk id="15" creationId="{0E653C41-0DA3-9D43-B3DA-8A469D23AE7C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26:43.893" v="585"/>
          <ac:spMkLst>
            <pc:docMk/>
            <pc:sldMk cId="778005923" sldId="10633"/>
            <ac:spMk id="17" creationId="{39CAF8DF-0A7A-514D-97DD-425221281E82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6:46.111" v="470"/>
          <ac:spMkLst>
            <pc:docMk/>
            <pc:sldMk cId="778005923" sldId="10633"/>
            <ac:spMk id="18" creationId="{A5907A81-DCED-A24E-99E6-0CBE87D616D1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6:33.783" v="466"/>
          <ac:spMkLst>
            <pc:docMk/>
            <pc:sldMk cId="778005923" sldId="10633"/>
            <ac:spMk id="19" creationId="{1A0E171A-450B-1A49-AA40-D3507315832D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6:39.892" v="468"/>
          <ac:spMkLst>
            <pc:docMk/>
            <pc:sldMk cId="778005923" sldId="10633"/>
            <ac:spMk id="20" creationId="{0DD2F42E-9954-D247-94C2-E2A0A9A61F83}"/>
          </ac:spMkLst>
        </pc:spChg>
        <pc:spChg chg="del">
          <ac:chgData name="dawn jones" userId="S::wtahcoaching_gmail.com#ext#@nh4h.onmicrosoft.com::44a462bf-f786-40ad-ae39-2363a7051256" providerId="AD" clId="Web-{24238B9C-309C-4365-9CD7-828B06D73EC5}" dt="2021-11-07T15:16:38.174" v="467"/>
          <ac:spMkLst>
            <pc:docMk/>
            <pc:sldMk cId="778005923" sldId="10633"/>
            <ac:spMk id="21" creationId="{2DA0C34C-F967-6442-A4F0-986303E095C5}"/>
          </ac:spMkLst>
        </pc:spChg>
        <pc:spChg chg="del mod">
          <ac:chgData name="dawn jones" userId="S::wtahcoaching_gmail.com#ext#@nh4h.onmicrosoft.com::44a462bf-f786-40ad-ae39-2363a7051256" providerId="AD" clId="Web-{24238B9C-309C-4365-9CD7-828B06D73EC5}" dt="2021-11-07T15:16:48.986" v="471"/>
          <ac:spMkLst>
            <pc:docMk/>
            <pc:sldMk cId="778005923" sldId="10633"/>
            <ac:spMk id="22" creationId="{9E5276E4-2C47-DF4F-AD48-FE94D336E6BC}"/>
          </ac:spMkLst>
        </pc:spChg>
        <pc:spChg chg="add del">
          <ac:chgData name="dawn jones" userId="S::wtahcoaching_gmail.com#ext#@nh4h.onmicrosoft.com::44a462bf-f786-40ad-ae39-2363a7051256" providerId="AD" clId="Web-{24238B9C-309C-4365-9CD7-828B06D73EC5}" dt="2021-11-07T15:26:21.330" v="582"/>
          <ac:spMkLst>
            <pc:docMk/>
            <pc:sldMk cId="778005923" sldId="10633"/>
            <ac:spMk id="23" creationId="{4BEDDDB9-EB40-4521-8DE0-CD099A14AFBF}"/>
          </ac:spMkLst>
        </pc:spChg>
        <pc:spChg chg="add del mod">
          <ac:chgData name="dawn jones" userId="S::wtahcoaching_gmail.com#ext#@nh4h.onmicrosoft.com::44a462bf-f786-40ad-ae39-2363a7051256" providerId="AD" clId="Web-{24238B9C-309C-4365-9CD7-828B06D73EC5}" dt="2021-11-07T15:26:13.564" v="581"/>
          <ac:spMkLst>
            <pc:docMk/>
            <pc:sldMk cId="778005923" sldId="10633"/>
            <ac:spMk id="24" creationId="{4BEDDDB9-EB40-4521-8DE0-CD099A14AFBF}"/>
          </ac:spMkLst>
        </pc:spChg>
        <pc:spChg chg="add mod">
          <ac:chgData name="dawn jones" userId="S::wtahcoaching_gmail.com#ext#@nh4h.onmicrosoft.com::44a462bf-f786-40ad-ae39-2363a7051256" providerId="AD" clId="Web-{24238B9C-309C-4365-9CD7-828B06D73EC5}" dt="2021-11-07T15:27:57.020" v="641"/>
          <ac:spMkLst>
            <pc:docMk/>
            <pc:sldMk cId="778005923" sldId="10633"/>
            <ac:spMk id="25" creationId="{4BEDDDB9-EB40-4521-8DE0-CD099A14AFBF}"/>
          </ac:spMkLst>
        </pc:spChg>
        <pc:spChg chg="add mod">
          <ac:chgData name="dawn jones" userId="S::wtahcoaching_gmail.com#ext#@nh4h.onmicrosoft.com::44a462bf-f786-40ad-ae39-2363a7051256" providerId="AD" clId="Web-{24238B9C-309C-4365-9CD7-828B06D73EC5}" dt="2021-11-07T15:46:39.317" v="682" actId="14100"/>
          <ac:spMkLst>
            <pc:docMk/>
            <pc:sldMk cId="778005923" sldId="10633"/>
            <ac:spMk id="26" creationId="{4BE644AC-0409-4A7B-B820-0B82AB60CC4A}"/>
          </ac:spMkLst>
        </pc:spChg>
        <pc:graphicFrameChg chg="mod modGraphic">
          <ac:chgData name="dawn jones" userId="S::wtahcoaching_gmail.com#ext#@nh4h.onmicrosoft.com::44a462bf-f786-40ad-ae39-2363a7051256" providerId="AD" clId="Web-{24238B9C-309C-4365-9CD7-828B06D73EC5}" dt="2021-11-07T15:46:33.161" v="681" actId="1076"/>
          <ac:graphicFrameMkLst>
            <pc:docMk/>
            <pc:sldMk cId="778005923" sldId="10633"/>
            <ac:graphicFrameMk id="16" creationId="{00000000-0000-0000-0000-000000000000}"/>
          </ac:graphicFrameMkLst>
        </pc:graphicFrameChg>
        <pc:picChg chg="add del mod">
          <ac:chgData name="dawn jones" userId="S::wtahcoaching_gmail.com#ext#@nh4h.onmicrosoft.com::44a462bf-f786-40ad-ae39-2363a7051256" providerId="AD" clId="Web-{24238B9C-309C-4365-9CD7-828B06D73EC5}" dt="2021-11-07T15:45:34.081" v="673"/>
          <ac:picMkLst>
            <pc:docMk/>
            <pc:sldMk cId="778005923" sldId="10633"/>
            <ac:picMk id="5" creationId="{82B03185-60C3-4562-86FF-9F11CE7285D8}"/>
          </ac:picMkLst>
        </pc:picChg>
        <pc:picChg chg="add mod">
          <ac:chgData name="dawn jones" userId="S::wtahcoaching_gmail.com#ext#@nh4h.onmicrosoft.com::44a462bf-f786-40ad-ae39-2363a7051256" providerId="AD" clId="Web-{24238B9C-309C-4365-9CD7-828B06D73EC5}" dt="2021-11-07T15:46:52.864" v="683" actId="1076"/>
          <ac:picMkLst>
            <pc:docMk/>
            <pc:sldMk cId="778005923" sldId="10633"/>
            <ac:picMk id="6" creationId="{A38CA9E2-1290-4B94-90B5-F7D0E6425BBB}"/>
          </ac:picMkLst>
        </pc:picChg>
      </pc:sldChg>
      <pc:sldChg chg="addSp modSp">
        <pc:chgData name="dawn jones" userId="S::wtahcoaching_gmail.com#ext#@nh4h.onmicrosoft.com::44a462bf-f786-40ad-ae39-2363a7051256" providerId="AD" clId="Web-{24238B9C-309C-4365-9CD7-828B06D73EC5}" dt="2021-11-07T15:42:07.607" v="668" actId="1076"/>
        <pc:sldMkLst>
          <pc:docMk/>
          <pc:sldMk cId="2429710923" sldId="10635"/>
        </pc:sldMkLst>
        <pc:picChg chg="add mod">
          <ac:chgData name="dawn jones" userId="S::wtahcoaching_gmail.com#ext#@nh4h.onmicrosoft.com::44a462bf-f786-40ad-ae39-2363a7051256" providerId="AD" clId="Web-{24238B9C-309C-4365-9CD7-828B06D73EC5}" dt="2021-11-07T15:42:07.607" v="668" actId="1076"/>
          <ac:picMkLst>
            <pc:docMk/>
            <pc:sldMk cId="2429710923" sldId="10635"/>
            <ac:picMk id="4" creationId="{F0099CFC-704E-4797-95A2-D4C3947F1E19}"/>
          </ac:picMkLst>
        </pc:picChg>
      </pc:sldChg>
    </pc:docChg>
  </pc:docChgLst>
  <pc:docChgLst>
    <pc:chgData name="Kasey Pacheco" userId="S::thesparkislove_gmail.com#ext#@nh4h.onmicrosoft.com::177d1059-4aab-4b00-ac05-8ebb2c05d931" providerId="AD" clId="Web-{506333FA-CFC0-4A4D-B020-B25D76CF04DB}"/>
    <pc:docChg chg="addSld modSld">
      <pc:chgData name="Kasey Pacheco" userId="S::thesparkislove_gmail.com#ext#@nh4h.onmicrosoft.com::177d1059-4aab-4b00-ac05-8ebb2c05d931" providerId="AD" clId="Web-{506333FA-CFC0-4A4D-B020-B25D76CF04DB}" dt="2021-11-07T16:14:44.211" v="1527" actId="20577"/>
      <pc:docMkLst>
        <pc:docMk/>
      </pc:docMkLst>
      <pc:sldChg chg="addSp delSp modSp mod modClrScheme chgLayout">
        <pc:chgData name="Kasey Pacheco" userId="S::thesparkislove_gmail.com#ext#@nh4h.onmicrosoft.com::177d1059-4aab-4b00-ac05-8ebb2c05d931" providerId="AD" clId="Web-{506333FA-CFC0-4A4D-B020-B25D76CF04DB}" dt="2021-11-07T16:02:37.892" v="1500" actId="20577"/>
        <pc:sldMkLst>
          <pc:docMk/>
          <pc:sldMk cId="399049100" sldId="317"/>
        </pc:sldMkLst>
        <pc:spChg chg="mod ord">
          <ac:chgData name="Kasey Pacheco" userId="S::thesparkislove_gmail.com#ext#@nh4h.onmicrosoft.com::177d1059-4aab-4b00-ac05-8ebb2c05d931" providerId="AD" clId="Web-{506333FA-CFC0-4A4D-B020-B25D76CF04DB}" dt="2021-11-07T16:02:37.892" v="1500" actId="20577"/>
          <ac:spMkLst>
            <pc:docMk/>
            <pc:sldMk cId="399049100" sldId="317"/>
            <ac:spMk id="3" creationId="{00000000-0000-0000-0000-000000000000}"/>
          </ac:spMkLst>
        </pc:spChg>
        <pc:spChg chg="del mod">
          <ac:chgData name="Kasey Pacheco" userId="S::thesparkislove_gmail.com#ext#@nh4h.onmicrosoft.com::177d1059-4aab-4b00-ac05-8ebb2c05d931" providerId="AD" clId="Web-{506333FA-CFC0-4A4D-B020-B25D76CF04DB}" dt="2021-11-07T15:56:38.740" v="1441"/>
          <ac:spMkLst>
            <pc:docMk/>
            <pc:sldMk cId="399049100" sldId="317"/>
            <ac:spMk id="5" creationId="{00000000-0000-0000-0000-000000000000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6" creationId="{527E7E41-9A47-4182-BCC1-B6C0AB4F63E0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6:02:06.922" v="1486" actId="20577"/>
          <ac:spMkLst>
            <pc:docMk/>
            <pc:sldMk cId="399049100" sldId="317"/>
            <ac:spMk id="7" creationId="{C509F529-A31C-4893-B578-E3113290E62F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8" creationId="{FD92292F-6525-4572-A0B0-93CC2A0631B4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9" creationId="{80ADC9F9-8C4F-4C37-849D-B5D5E3630CE4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10" creationId="{5CE8253C-0DDD-4DFE-8E4A-6CD885370242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11" creationId="{0B369D83-9C4D-4848-8EBB-3CECB4842065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12" creationId="{A2D68639-C126-406B-8932-F70580D11ED0}"/>
          </ac:spMkLst>
        </pc:spChg>
        <pc:spChg chg="add mod ord">
          <ac:chgData name="Kasey Pacheco" userId="S::thesparkislove_gmail.com#ext#@nh4h.onmicrosoft.com::177d1059-4aab-4b00-ac05-8ebb2c05d931" providerId="AD" clId="Web-{506333FA-CFC0-4A4D-B020-B25D76CF04DB}" dt="2021-11-07T15:59:27.027" v="1445"/>
          <ac:spMkLst>
            <pc:docMk/>
            <pc:sldMk cId="399049100" sldId="317"/>
            <ac:spMk id="13" creationId="{CEAC0DD7-BB27-4169-BEFE-FE2E16115031}"/>
          </ac:spMkLst>
        </pc:spChg>
        <pc:picChg chg="add mod">
          <ac:chgData name="Kasey Pacheco" userId="S::thesparkislove_gmail.com#ext#@nh4h.onmicrosoft.com::177d1059-4aab-4b00-ac05-8ebb2c05d931" providerId="AD" clId="Web-{506333FA-CFC0-4A4D-B020-B25D76CF04DB}" dt="2021-11-07T16:01:38.953" v="1479" actId="14100"/>
          <ac:picMkLst>
            <pc:docMk/>
            <pc:sldMk cId="399049100" sldId="317"/>
            <ac:picMk id="2" creationId="{8C8CD55C-0AB8-44D9-A57F-F41E44061D15}"/>
          </ac:picMkLst>
        </pc:picChg>
        <pc:picChg chg="mod">
          <ac:chgData name="Kasey Pacheco" userId="S::thesparkislove_gmail.com#ext#@nh4h.onmicrosoft.com::177d1059-4aab-4b00-ac05-8ebb2c05d931" providerId="AD" clId="Web-{506333FA-CFC0-4A4D-B020-B25D76CF04DB}" dt="2021-11-07T16:02:23.204" v="1488" actId="14100"/>
          <ac:picMkLst>
            <pc:docMk/>
            <pc:sldMk cId="399049100" sldId="317"/>
            <ac:picMk id="4" creationId="{CC9BED31-2049-454F-BAEA-E82A281E9D28}"/>
          </ac:picMkLst>
        </pc:picChg>
        <pc:picChg chg="add mod">
          <ac:chgData name="Kasey Pacheco" userId="S::thesparkislove_gmail.com#ext#@nh4h.onmicrosoft.com::177d1059-4aab-4b00-ac05-8ebb2c05d931" providerId="AD" clId="Web-{506333FA-CFC0-4A4D-B020-B25D76CF04DB}" dt="2021-11-07T16:02:19.282" v="1487" actId="14100"/>
          <ac:picMkLst>
            <pc:docMk/>
            <pc:sldMk cId="399049100" sldId="317"/>
            <ac:picMk id="14" creationId="{EF3C51E1-70F1-4B4F-B3C9-0E9AB0F3D1EB}"/>
          </ac:picMkLst>
        </pc:picChg>
        <pc:picChg chg="add mod">
          <ac:chgData name="Kasey Pacheco" userId="S::thesparkislove_gmail.com#ext#@nh4h.onmicrosoft.com::177d1059-4aab-4b00-ac05-8ebb2c05d931" providerId="AD" clId="Web-{506333FA-CFC0-4A4D-B020-B25D76CF04DB}" dt="2021-11-07T16:01:26.093" v="1477" actId="1076"/>
          <ac:picMkLst>
            <pc:docMk/>
            <pc:sldMk cId="399049100" sldId="317"/>
            <ac:picMk id="15" creationId="{BAB65FA7-FAC2-4AD2-BB52-E6E2BE65D0BC}"/>
          </ac:picMkLst>
        </pc:pic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29:19.425" v="1261" actId="20577"/>
        <pc:sldMkLst>
          <pc:docMk/>
          <pc:sldMk cId="3032607302" sldId="10618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5:29:19.425" v="1261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03:14.424" v="496" actId="20577"/>
        <pc:sldMkLst>
          <pc:docMk/>
          <pc:sldMk cId="608815595" sldId="10620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5:03:14.424" v="496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05:20.709" v="685" actId="20577"/>
        <pc:sldMkLst>
          <pc:docMk/>
          <pc:sldMk cId="1463614882" sldId="10621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5:05:20.709" v="685" actId="20577"/>
          <ac:spMkLst>
            <pc:docMk/>
            <pc:sldMk cId="1463614882" sldId="10621"/>
            <ac:spMk id="3" creationId="{2F991BBF-3A96-9F44-AF62-40D0944ADF70}"/>
          </ac:spMkLst>
        </pc:sp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34:16.668" v="1424" actId="20577"/>
        <pc:sldMkLst>
          <pc:docMk/>
          <pc:sldMk cId="1786893396" sldId="10625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5:34:16.668" v="1424" actId="20577"/>
          <ac:spMkLst>
            <pc:docMk/>
            <pc:sldMk cId="1786893396" sldId="10625"/>
            <ac:spMk id="3" creationId="{18F148FD-C706-6740-AB38-5455211202DC}"/>
          </ac:spMkLst>
        </pc:spChg>
        <pc:spChg chg="mod">
          <ac:chgData name="Kasey Pacheco" userId="S::thesparkislove_gmail.com#ext#@nh4h.onmicrosoft.com::177d1059-4aab-4b00-ac05-8ebb2c05d931" providerId="AD" clId="Web-{506333FA-CFC0-4A4D-B020-B25D76CF04DB}" dt="2021-11-07T15:34:11.559" v="1421" actId="20577"/>
          <ac:spMkLst>
            <pc:docMk/>
            <pc:sldMk cId="1786893396" sldId="10625"/>
            <ac:spMk id="4" creationId="{B10C2DCA-7C84-4B5F-A85C-5DD7E586C47C}"/>
          </ac:spMkLst>
        </pc:sp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32:41.259" v="1414" actId="20577"/>
        <pc:sldMkLst>
          <pc:docMk/>
          <pc:sldMk cId="2127211978" sldId="10626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5:32:41.259" v="1414" actId="20577"/>
          <ac:spMkLst>
            <pc:docMk/>
            <pc:sldMk cId="2127211978" sldId="10626"/>
            <ac:spMk id="3" creationId="{18F148FD-C706-6740-AB38-5455211202DC}"/>
          </ac:spMkLst>
        </pc:spChg>
      </pc:sldChg>
      <pc:sldChg chg="modSp">
        <pc:chgData name="Kasey Pacheco" userId="S::thesparkislove_gmail.com#ext#@nh4h.onmicrosoft.com::177d1059-4aab-4b00-ac05-8ebb2c05d931" providerId="AD" clId="Web-{506333FA-CFC0-4A4D-B020-B25D76CF04DB}" dt="2021-11-07T15:09:38.733" v="747"/>
        <pc:sldMkLst>
          <pc:docMk/>
          <pc:sldMk cId="778005923" sldId="10633"/>
        </pc:sldMkLst>
        <pc:graphicFrameChg chg="modGraphic">
          <ac:chgData name="Kasey Pacheco" userId="S::thesparkislove_gmail.com#ext#@nh4h.onmicrosoft.com::177d1059-4aab-4b00-ac05-8ebb2c05d931" providerId="AD" clId="Web-{506333FA-CFC0-4A4D-B020-B25D76CF04DB}" dt="2021-11-07T15:09:38.733" v="747"/>
          <ac:graphicFrameMkLst>
            <pc:docMk/>
            <pc:sldMk cId="778005923" sldId="10633"/>
            <ac:graphicFrameMk id="16" creationId="{00000000-0000-0000-0000-000000000000}"/>
          </ac:graphicFrameMkLst>
        </pc:graphicFrameChg>
      </pc:sldChg>
      <pc:sldChg chg="modSp new">
        <pc:chgData name="Kasey Pacheco" userId="S::thesparkislove_gmail.com#ext#@nh4h.onmicrosoft.com::177d1059-4aab-4b00-ac05-8ebb2c05d931" providerId="AD" clId="Web-{506333FA-CFC0-4A4D-B020-B25D76CF04DB}" dt="2021-11-07T16:14:44.211" v="1527" actId="20577"/>
        <pc:sldMkLst>
          <pc:docMk/>
          <pc:sldMk cId="1598995288" sldId="10636"/>
        </pc:sldMkLst>
        <pc:spChg chg="mod">
          <ac:chgData name="Kasey Pacheco" userId="S::thesparkislove_gmail.com#ext#@nh4h.onmicrosoft.com::177d1059-4aab-4b00-ac05-8ebb2c05d931" providerId="AD" clId="Web-{506333FA-CFC0-4A4D-B020-B25D76CF04DB}" dt="2021-11-07T16:14:44.211" v="1527" actId="20577"/>
          <ac:spMkLst>
            <pc:docMk/>
            <pc:sldMk cId="1598995288" sldId="10636"/>
            <ac:spMk id="2" creationId="{B12FA4DB-08F4-4BC4-91B3-56EABA7155A9}"/>
          </ac:spMkLst>
        </pc:spChg>
      </pc:sldChg>
    </pc:docChg>
  </pc:docChgLst>
  <pc:docChgLst>
    <pc:chgData name="Brian Miguel" userId="S::brianmig_hotmail.com#ext#@nh4h.onmicrosoft.com::3f4debe5-c573-48d7-ad24-e31a3500740d" providerId="AD" clId="Web-{375CA576-ADC2-4DB5-80F0-37E5A3BF03AB}"/>
    <pc:docChg chg="addSld modSld">
      <pc:chgData name="Brian Miguel" userId="S::brianmig_hotmail.com#ext#@nh4h.onmicrosoft.com::3f4debe5-c573-48d7-ad24-e31a3500740d" providerId="AD" clId="Web-{375CA576-ADC2-4DB5-80F0-37E5A3BF03AB}" dt="2021-11-07T15:04:44.668" v="59"/>
      <pc:docMkLst>
        <pc:docMk/>
      </pc:docMkLst>
      <pc:sldChg chg="addSp delSp modSp">
        <pc:chgData name="Brian Miguel" userId="S::brianmig_hotmail.com#ext#@nh4h.onmicrosoft.com::3f4debe5-c573-48d7-ad24-e31a3500740d" providerId="AD" clId="Web-{375CA576-ADC2-4DB5-80F0-37E5A3BF03AB}" dt="2021-11-07T15:03:33.931" v="53"/>
        <pc:sldMkLst>
          <pc:docMk/>
          <pc:sldMk cId="730098645" sldId="362"/>
        </pc:sldMkLst>
        <pc:spChg chg="mod ord">
          <ac:chgData name="Brian Miguel" userId="S::brianmig_hotmail.com#ext#@nh4h.onmicrosoft.com::3f4debe5-c573-48d7-ad24-e31a3500740d" providerId="AD" clId="Web-{375CA576-ADC2-4DB5-80F0-37E5A3BF03AB}" dt="2021-11-07T15:03:20.962" v="49" actId="1076"/>
          <ac:spMkLst>
            <pc:docMk/>
            <pc:sldMk cId="730098645" sldId="362"/>
            <ac:spMk id="4" creationId="{00000000-0000-0000-0000-000000000000}"/>
          </ac:spMkLst>
        </pc:spChg>
        <pc:spChg chg="add del">
          <ac:chgData name="Brian Miguel" userId="S::brianmig_hotmail.com#ext#@nh4h.onmicrosoft.com::3f4debe5-c573-48d7-ad24-e31a3500740d" providerId="AD" clId="Web-{375CA576-ADC2-4DB5-80F0-37E5A3BF03AB}" dt="2021-11-07T15:03:33.931" v="53"/>
          <ac:spMkLst>
            <pc:docMk/>
            <pc:sldMk cId="730098645" sldId="362"/>
            <ac:spMk id="5" creationId="{DA4C7A3A-6183-47A9-A556-7DF5567ADFB5}"/>
          </ac:spMkLst>
        </pc:spChg>
        <pc:picChg chg="mod">
          <ac:chgData name="Brian Miguel" userId="S::brianmig_hotmail.com#ext#@nh4h.onmicrosoft.com::3f4debe5-c573-48d7-ad24-e31a3500740d" providerId="AD" clId="Web-{375CA576-ADC2-4DB5-80F0-37E5A3BF03AB}" dt="2021-11-07T15:03:30.259" v="52" actId="1076"/>
          <ac:picMkLst>
            <pc:docMk/>
            <pc:sldMk cId="730098645" sldId="362"/>
            <ac:picMk id="2" creationId="{14563C3A-2B70-4536-867D-215C322045AA}"/>
          </ac:picMkLst>
        </pc:picChg>
        <pc:picChg chg="add mod">
          <ac:chgData name="Brian Miguel" userId="S::brianmig_hotmail.com#ext#@nh4h.onmicrosoft.com::3f4debe5-c573-48d7-ad24-e31a3500740d" providerId="AD" clId="Web-{375CA576-ADC2-4DB5-80F0-37E5A3BF03AB}" dt="2021-11-07T15:01:23.084" v="17" actId="14100"/>
          <ac:picMkLst>
            <pc:docMk/>
            <pc:sldMk cId="730098645" sldId="362"/>
            <ac:picMk id="3" creationId="{9A8FF4CF-675F-441E-AF18-3CEF42136E3B}"/>
          </ac:picMkLst>
        </pc:picChg>
      </pc:sldChg>
      <pc:sldChg chg="addSp delSp modSp">
        <pc:chgData name="Brian Miguel" userId="S::brianmig_hotmail.com#ext#@nh4h.onmicrosoft.com::3f4debe5-c573-48d7-ad24-e31a3500740d" providerId="AD" clId="Web-{375CA576-ADC2-4DB5-80F0-37E5A3BF03AB}" dt="2021-11-07T15:04:11.323" v="58" actId="14100"/>
        <pc:sldMkLst>
          <pc:docMk/>
          <pc:sldMk cId="202033310" sldId="363"/>
        </pc:sldMkLst>
        <pc:spChg chg="del">
          <ac:chgData name="Brian Miguel" userId="S::brianmig_hotmail.com#ext#@nh4h.onmicrosoft.com::3f4debe5-c573-48d7-ad24-e31a3500740d" providerId="AD" clId="Web-{375CA576-ADC2-4DB5-80F0-37E5A3BF03AB}" dt="2021-11-07T14:58:33.798" v="3"/>
          <ac:spMkLst>
            <pc:docMk/>
            <pc:sldMk cId="202033310" sldId="363"/>
            <ac:spMk id="3" creationId="{00000000-0000-0000-0000-000000000000}"/>
          </ac:spMkLst>
        </pc:spChg>
        <pc:spChg chg="del">
          <ac:chgData name="Brian Miguel" userId="S::brianmig_hotmail.com#ext#@nh4h.onmicrosoft.com::3f4debe5-c573-48d7-ad24-e31a3500740d" providerId="AD" clId="Web-{375CA576-ADC2-4DB5-80F0-37E5A3BF03AB}" dt="2021-11-07T14:58:37.626" v="4"/>
          <ac:spMkLst>
            <pc:docMk/>
            <pc:sldMk cId="202033310" sldId="363"/>
            <ac:spMk id="4" creationId="{D3FB2505-EDCF-9B44-97BE-49ED747D0AE3}"/>
          </ac:spMkLst>
        </pc:spChg>
        <pc:spChg chg="add del mod">
          <ac:chgData name="Brian Miguel" userId="S::brianmig_hotmail.com#ext#@nh4h.onmicrosoft.com::3f4debe5-c573-48d7-ad24-e31a3500740d" providerId="AD" clId="Web-{375CA576-ADC2-4DB5-80F0-37E5A3BF03AB}" dt="2021-11-07T15:00:22.379" v="14"/>
          <ac:spMkLst>
            <pc:docMk/>
            <pc:sldMk cId="202033310" sldId="363"/>
            <ac:spMk id="5" creationId="{9173E658-6A4C-43C3-91A8-264886ECD8EB}"/>
          </ac:spMkLst>
        </pc:spChg>
        <pc:spChg chg="add del mod">
          <ac:chgData name="Brian Miguel" userId="S::brianmig_hotmail.com#ext#@nh4h.onmicrosoft.com::3f4debe5-c573-48d7-ad24-e31a3500740d" providerId="AD" clId="Web-{375CA576-ADC2-4DB5-80F0-37E5A3BF03AB}" dt="2021-11-07T15:04:05.042" v="55"/>
          <ac:spMkLst>
            <pc:docMk/>
            <pc:sldMk cId="202033310" sldId="363"/>
            <ac:spMk id="7" creationId="{25C12589-F5FE-4C48-8E97-C212537C68CF}"/>
          </ac:spMkLst>
        </pc:spChg>
        <pc:picChg chg="add mod">
          <ac:chgData name="Brian Miguel" userId="S::brianmig_hotmail.com#ext#@nh4h.onmicrosoft.com::3f4debe5-c573-48d7-ad24-e31a3500740d" providerId="AD" clId="Web-{375CA576-ADC2-4DB5-80F0-37E5A3BF03AB}" dt="2021-11-07T15:04:11.323" v="58" actId="14100"/>
          <ac:picMkLst>
            <pc:docMk/>
            <pc:sldMk cId="202033310" sldId="363"/>
            <ac:picMk id="8" creationId="{0BCAF46E-1AC9-4661-8CCA-C7370A54A75D}"/>
          </ac:picMkLst>
        </pc:picChg>
      </pc:sldChg>
      <pc:sldChg chg="new">
        <pc:chgData name="Brian Miguel" userId="S::brianmig_hotmail.com#ext#@nh4h.onmicrosoft.com::3f4debe5-c573-48d7-ad24-e31a3500740d" providerId="AD" clId="Web-{375CA576-ADC2-4DB5-80F0-37E5A3BF03AB}" dt="2021-11-07T15:04:44.668" v="59"/>
        <pc:sldMkLst>
          <pc:docMk/>
          <pc:sldMk cId="2429710923" sldId="106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3E3CFC-6783-9849-B3AE-35618FEC9F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907B63C-4422-9B4A-BE25-16919E63DE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9C3FD4-ADAA-5F49-9797-5CC50E9DA39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5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1B90486-2D00-3E44-A5E9-CB8208C592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3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A31DAA-AF3D-4F32-9439-8E5262D64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4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9183169/" TargetMode="Externa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14563C3A-2B70-4536-867D-215C3220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34" y="532063"/>
            <a:ext cx="5985630" cy="5651740"/>
          </a:xfrm>
          <a:prstGeom prst="rect">
            <a:avLst/>
          </a:prstGeom>
        </p:spPr>
      </p:pic>
      <p:pic>
        <p:nvPicPr>
          <p:cNvPr id="3" name="Picture 4" descr="A person with a stethoscope around his neck&#10;&#10;Description automatically generated">
            <a:extLst>
              <a:ext uri="{FF2B5EF4-FFF2-40B4-BE49-F238E27FC236}">
                <a16:creationId xmlns:a16="http://schemas.microsoft.com/office/drawing/2014/main" id="{9A8FF4CF-675F-441E-AF18-3CEF42136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243" y="3151"/>
            <a:ext cx="5497094" cy="688511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5367" y="4524378"/>
            <a:ext cx="10981267" cy="759244"/>
          </a:xfrm>
        </p:spPr>
        <p:txBody>
          <a:bodyPr/>
          <a:lstStyle/>
          <a:p>
            <a:r>
              <a:rPr lang="en-US" sz="2000">
                <a:ea typeface="Arial Unicode MS"/>
                <a:cs typeface="Arial Unicode MS"/>
              </a:rPr>
              <a:t>Pitch Deck</a:t>
            </a:r>
          </a:p>
          <a:p>
            <a:r>
              <a:rPr lang="en-US" sz="1400">
                <a:ea typeface="Arial Unicode MS"/>
                <a:cs typeface="Arial Unicode MS"/>
              </a:rPr>
              <a:t>November 7th, 2021</a:t>
            </a:r>
            <a:endParaRPr lang="en-US" sz="1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0986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545F-D2D0-2149-BBEC-4436AD60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3720-FA51-094D-AF9E-23222EB6AE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1601" y="1332178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Cost- TBD- less than $10,000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Team of 5 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Create Index based on scientific and nursing research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Data Procurement – Online and Mail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Marketing – Word of Mouth, Social Media, Database Mining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Stakeholders(purchase analytics)- Healthcare Entrepreneurs, Hospital, Government Agencies 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Key market influencers/decision makers that you need to target or consider?</a:t>
            </a: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E10A5-12A9-6145-B0E4-73F2D580D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15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EE07-1D39-6E44-96FD-8C46C92C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91BBF-3A96-9F44-AF62-40D0944ADF7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Local, National and International use.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Create Networks and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Retain Nursing Profession and Workforce</a:t>
            </a: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Public Health Officials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6FB1F-B37A-5249-8B56-E6468F959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148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7E7E41-9A47-4182-BCC1-B6C0AB4F6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>
                <a:latin typeface="Arial"/>
                <a:ea typeface="Arial Unicode MS"/>
                <a:cs typeface="Arial Unicode MS"/>
              </a:rPr>
              <a:t>Dawn Jones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09F529-A31C-4893-B578-E3113290E6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 Unicode MS"/>
              </a:rPr>
              <a:t>Kasey Pacheco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92292F-6525-4572-A0B0-93CC2A0631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 Unicode MS"/>
              </a:rPr>
              <a:t>Jennifer </a:t>
            </a:r>
            <a:r>
              <a:rPr lang="en-US" err="1">
                <a:latin typeface="Arial"/>
                <a:ea typeface="Arial Unicode MS"/>
                <a:cs typeface="Arial Unicode MS"/>
              </a:rPr>
              <a:t>Misajet</a:t>
            </a:r>
            <a:endParaRPr lang="en-US" err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ADC9F9-8C4F-4C37-849D-B5D5E3630C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E8253C-0DDD-4DFE-8E4A-6CD8853702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369D83-9C4D-4848-8EBB-3CECB48420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D68639-C126-406B-8932-F70580D11E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AC0DD7-BB27-4169-BEFE-FE2E16115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/>
            <a:r>
              <a:rPr lang="en-US">
                <a:latin typeface="Arial"/>
                <a:ea typeface="Arial Unicode MS"/>
                <a:cs typeface="Arial Unicode MS"/>
              </a:rPr>
              <a:t>Brian Miguel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Arial Unicode MS"/>
                <a:cs typeface="Arial Unicode MS"/>
              </a:rPr>
              <a:t>OUR Beautiful TEAM</a:t>
            </a:r>
            <a:endParaRPr lang="en-US"/>
          </a:p>
        </p:txBody>
      </p:sp>
      <p:pic>
        <p:nvPicPr>
          <p:cNvPr id="2" name="Picture 3" descr="A picture containing person, wearing, jacket&#10;&#10;Description automatically generated">
            <a:extLst>
              <a:ext uri="{FF2B5EF4-FFF2-40B4-BE49-F238E27FC236}">
                <a16:creationId xmlns:a16="http://schemas.microsoft.com/office/drawing/2014/main" id="{8C8CD55C-0AB8-44D9-A57F-F41E44061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13" y="2147891"/>
            <a:ext cx="2743200" cy="364376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C9BED31-2049-454F-BAEA-E82A281E9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174" y="2150352"/>
            <a:ext cx="2423652" cy="364039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F3C51E1-70F1-4B4F-B3C9-0E9AB0F3D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2072428"/>
            <a:ext cx="2608007" cy="3720951"/>
          </a:xfrm>
          <a:prstGeom prst="rect">
            <a:avLst/>
          </a:prstGeom>
        </p:spPr>
      </p:pic>
      <p:pic>
        <p:nvPicPr>
          <p:cNvPr id="15" name="Picture 15" descr="A picture containing person, smiling, posing, yellow&#10;&#10;Description automatically generated">
            <a:extLst>
              <a:ext uri="{FF2B5EF4-FFF2-40B4-BE49-F238E27FC236}">
                <a16:creationId xmlns:a16="http://schemas.microsoft.com/office/drawing/2014/main" id="{BAB65FA7-FAC2-4AD2-BB52-E6E2BE65D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26" y="2073376"/>
            <a:ext cx="2743200" cy="3725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0491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D7E5729-4925-46D1-954B-8B7DFF9E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71" y="954059"/>
            <a:ext cx="8055881" cy="5143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7AD74-EE9F-B249-AB06-F4B41107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Arial Unicode MS"/>
                <a:cs typeface="Arial Unicode MS"/>
              </a:rPr>
              <a:t>SEEN. HEARD. EMPOWERED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5744-4DC2-F242-A538-219539FE31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4134" y="-2328309"/>
            <a:ext cx="2977591" cy="1429041"/>
          </a:xfrm>
        </p:spPr>
        <p:txBody>
          <a:bodyPr/>
          <a:lstStyle/>
          <a:p>
            <a:pPr algn="l"/>
            <a:endParaRPr lang="en-US">
              <a:ea typeface="Arial Unicode MS"/>
              <a:cs typeface="Arial Unicode MS"/>
            </a:endParaRP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2C5EF-17F3-9B45-9F0C-0BA2C27E0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202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>
                <a:cs typeface="Arial"/>
              </a:rPr>
              <a:t>Thank you!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7328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BCAF46E-1AC9-4661-8CCA-C7370A54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7" y="-13880"/>
            <a:ext cx="12208042" cy="7788127"/>
          </a:xfrm>
          <a:prstGeom prst="rect">
            <a:avLst/>
          </a:prstGeom>
        </p:spPr>
      </p:pic>
      <p:pic>
        <p:nvPicPr>
          <p:cNvPr id="2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68420D4-E98D-464B-8629-1A16CE9F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3" y="4238865"/>
            <a:ext cx="8925462" cy="3484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0333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41DDC-77BD-4123-B5BC-059990C44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87E1E3-3724-4919-9411-34DFB31A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Two souls meeting</a:t>
            </a:r>
            <a:endParaRPr lang="en-US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0099CFC-704E-4797-95A2-D4C3947F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10" y="446354"/>
            <a:ext cx="3840673" cy="52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109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CA2B-07D4-F44A-B01C-F879BD25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" y="378458"/>
            <a:ext cx="10483547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1B46-AEDD-0845-AAF3-FC440A76A4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2734" y="1340546"/>
            <a:ext cx="10985780" cy="47039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THE PROBLEM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ea typeface="Arial Unicode MS"/>
                <a:cs typeface="Arial Unicode MS"/>
              </a:rPr>
              <a:t>Nurses are leaving the profession before their time because they don't feel seen heard and empowered. </a:t>
            </a:r>
            <a:endParaRPr lang="en-US" sz="18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>
              <a:ea typeface="Arial Unicode MS"/>
              <a:cs typeface="Arial Unicode M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>
                <a:ea typeface="Arial Unicode MS"/>
                <a:cs typeface="Arial Unicode MS"/>
              </a:rPr>
              <a:t>Evidence -  </a:t>
            </a:r>
            <a:r>
              <a:rPr lang="en-US" sz="1800">
                <a:ea typeface="+mn-lt"/>
                <a:cs typeface="+mn-lt"/>
              </a:rPr>
              <a:t>"I did not sign up for the facility taking advantage of the fact that I have a calling," she says. "There is a difference between knowing my calling and knowing my worth."     et. al.npr.org 10/20/21</a:t>
            </a:r>
            <a:endParaRPr lang="en-US" sz="1800">
              <a:ea typeface="Arial Unicode MS"/>
              <a:cs typeface="Arial Unicode M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>
              <a:cs typeface="Arial"/>
            </a:endParaRPr>
          </a:p>
          <a:p>
            <a:pPr marL="1257300" indent="-342900"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According to the </a:t>
            </a:r>
            <a:r>
              <a:rPr lang="en-US" sz="1100">
                <a:ea typeface="+mn-lt"/>
                <a:cs typeface="+mn-lt"/>
                <a:hlinkClick r:id="rId2"/>
              </a:rPr>
              <a:t>United States Registered Nurse Workforce Report Card and Shortage Forecast: A Revisit</a:t>
            </a:r>
            <a:r>
              <a:rPr lang="en-US" sz="1100">
                <a:ea typeface="+mn-lt"/>
                <a:cs typeface="+mn-lt"/>
              </a:rPr>
              <a:t> published in the May/June 2018 issue of the </a:t>
            </a:r>
            <a:r>
              <a:rPr lang="en-US" sz="1100" i="1">
                <a:ea typeface="+mn-lt"/>
                <a:cs typeface="+mn-lt"/>
              </a:rPr>
              <a:t>American Journal of Medical Quality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 b="1">
                <a:ea typeface="+mn-lt"/>
                <a:cs typeface="+mn-lt"/>
              </a:rPr>
              <a:t>a shortage of registered nurses is projected to spread across the country between 2016 and 2030.</a:t>
            </a:r>
            <a:r>
              <a:rPr lang="en-US" sz="1100">
                <a:ea typeface="+mn-lt"/>
                <a:cs typeface="+mn-lt"/>
              </a:rPr>
              <a:t> In this state-by-state analysis, the authors forecast the RN shortage to be most intense in the South and the West.</a:t>
            </a:r>
            <a:endParaRPr lang="en-US" sz="1100">
              <a:cs typeface="Arial"/>
            </a:endParaRPr>
          </a:p>
          <a:p>
            <a:pPr marL="1257300" indent="-342900">
              <a:buFont typeface="Arial" panose="020B0604020202020204" pitchFamily="34" charset="0"/>
              <a:buChar char="•"/>
            </a:pPr>
            <a:endParaRPr lang="en-US" sz="1100">
              <a:ea typeface="+mn-lt"/>
              <a:cs typeface="+mn-lt"/>
            </a:endParaRPr>
          </a:p>
          <a:p>
            <a:pPr marL="1257300" indent="-342900"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Nursing shortages lead to errors, </a:t>
            </a:r>
            <a:r>
              <a:rPr lang="en-US" sz="1100" b="1">
                <a:ea typeface="+mn-lt"/>
                <a:cs typeface="+mn-lt"/>
              </a:rPr>
              <a:t>higher morbidity, and mortality rates</a:t>
            </a:r>
            <a:r>
              <a:rPr lang="en-US" sz="1100">
                <a:ea typeface="+mn-lt"/>
                <a:cs typeface="+mn-lt"/>
              </a:rPr>
              <a:t>.</a:t>
            </a:r>
            <a:endParaRPr lang="en-US" sz="1100">
              <a:cs typeface="+mn-lt"/>
            </a:endParaRPr>
          </a:p>
          <a:p>
            <a:pPr marL="1257300" indent="-342900"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Halter M, Boiko O, </a:t>
            </a:r>
            <a:r>
              <a:rPr lang="en-US" sz="1100" err="1">
                <a:ea typeface="+mn-lt"/>
                <a:cs typeface="+mn-lt"/>
              </a:rPr>
              <a:t>Pelone</a:t>
            </a:r>
            <a:r>
              <a:rPr lang="en-US" sz="1100">
                <a:ea typeface="+mn-lt"/>
                <a:cs typeface="+mn-lt"/>
              </a:rPr>
              <a:t> F, Beighton C, Harris R, Gale J, Gourlay S, Drennan V. The determinants and consequences of adult nursing staff turnover: a systematic review of systematic reviews. BMC Health Serv Res. 2017 Dec 15;17(1):824. </a:t>
            </a:r>
            <a:endParaRPr lang="en-US" sz="1100"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100"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>
              <a:cs typeface="Arial"/>
            </a:endParaRPr>
          </a:p>
          <a:p>
            <a:pPr lvl="1" indent="0">
              <a:buNone/>
            </a:pPr>
            <a:endParaRPr lang="en-US" sz="180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E0B52-025F-3043-B7BC-A53523008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073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r>
              <a:rPr lang="en-US"/>
              <a:t>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332045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Nightingale Index- Simple Questionnaire – NURSE LED scoring system to rank facilities subjectively.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Our solution works to retain Nurses within the profession.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>
                <a:ea typeface="Arial Unicode MS"/>
                <a:cs typeface="Arial Unicode MS"/>
              </a:rPr>
              <a:t>Superior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Authentic Input from Nurses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Grassroot structure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ea typeface="Arial Unicode MS"/>
                <a:cs typeface="Arial Unicode MS"/>
              </a:rPr>
              <a:t> Fuels engagement and collaboration vs Compliance 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Arial Unicode MS"/>
              <a:cs typeface="Arial Unicode M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119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12EE1FF-B426-4546-826D-D34A7443DC8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53771" y="-1701"/>
            <a:ext cx="9801446" cy="678736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E689E-ADDE-40CA-9AD1-EA25FA243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952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E689E-ADDE-40CA-9AD1-EA25FA243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3254-5C77-4797-8F77-31A6ACC5CC44}"/>
              </a:ext>
            </a:extLst>
          </p:cNvPr>
          <p:cNvSpPr txBox="1"/>
          <p:nvPr/>
        </p:nvSpPr>
        <p:spPr>
          <a:xfrm>
            <a:off x="4724400" y="3200400"/>
            <a:ext cx="1822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err="1">
                <a:solidFill>
                  <a:schemeClr val="tx2"/>
                </a:solidFill>
              </a:rPr>
              <a:t>Click to add text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02541C5-AE08-4CC1-AFFB-C556710A416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-2567" y="-1119"/>
            <a:ext cx="10904921" cy="6780172"/>
          </a:xfrm>
        </p:spPr>
      </p:pic>
    </p:spTree>
    <p:extLst>
      <p:ext uri="{BB962C8B-B14F-4D97-AF65-F5344CB8AC3E}">
        <p14:creationId xmlns:p14="http://schemas.microsoft.com/office/powerpoint/2010/main" val="4219762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Competitor Analysis &amp; Competitive Advantage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145139"/>
            <a:ext cx="10508300" cy="1848444"/>
          </a:xfrm>
        </p:spPr>
        <p:txBody>
          <a:bodyPr/>
          <a:lstStyle/>
          <a:p>
            <a:pPr algn="l"/>
            <a:r>
              <a:rPr lang="en-US" sz="1800" b="1">
                <a:ea typeface="+mn-lt"/>
                <a:cs typeface="+mn-lt"/>
              </a:rPr>
              <a:t> Magnet </a:t>
            </a:r>
            <a:endParaRPr lang="en-US" sz="1800"/>
          </a:p>
          <a:p>
            <a:pPr algn="l">
              <a:buFont typeface="Arial" panose="020B0604020202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 algn="l"/>
            <a:r>
              <a:rPr lang="en-US" sz="1400">
                <a:ea typeface="+mn-lt"/>
                <a:cs typeface="+mn-lt"/>
              </a:rPr>
              <a:t>1983 - The American Academy of Nursing (AAN) Task Force on Nursing Practice in Hospitals conducted a study to identify work environments that attract and retain well-qualified nurses who promote quality patient, resident and client care.</a:t>
            </a:r>
            <a:endParaRPr lang="en-US" sz="1400"/>
          </a:p>
          <a:p>
            <a:pPr indent="0" algn="l">
              <a:buFontTx/>
              <a:buNone/>
            </a:pPr>
            <a:endParaRPr lang="en-US" sz="1400">
              <a:cs typeface="Arial"/>
            </a:endParaRPr>
          </a:p>
          <a:p>
            <a:pPr lvl="2" indent="-200660" algn="l">
              <a:buFont typeface="Wingdings"/>
              <a:buChar char="Ø"/>
            </a:pPr>
            <a:r>
              <a:rPr lang="en-US" sz="1200">
                <a:solidFill>
                  <a:schemeClr val="tx1"/>
                </a:solidFill>
                <a:ea typeface="Arial Unicode MS"/>
                <a:cs typeface="Arial"/>
              </a:rPr>
              <a:t>Current assessments are failing Nurses because the landscape has changed  </a:t>
            </a:r>
          </a:p>
          <a:p>
            <a:pPr lvl="2" indent="-200660" algn="l">
              <a:buFont typeface="Wingdings"/>
              <a:buChar char="Ø"/>
            </a:pPr>
            <a:r>
              <a:rPr lang="en-US" sz="1200">
                <a:solidFill>
                  <a:schemeClr val="tx1"/>
                </a:solidFill>
                <a:ea typeface="Arial Unicode MS"/>
                <a:cs typeface="Arial"/>
              </a:rPr>
              <a:t>This top-down assessment tells nurses how to practice from an Administrative lens</a:t>
            </a:r>
            <a:endParaRPr lang="en-US" sz="1200">
              <a:solidFill>
                <a:schemeClr val="tx1"/>
              </a:solidFill>
              <a:ea typeface="Arial Unicode MS"/>
              <a:cs typeface="+mn-lt"/>
            </a:endParaRPr>
          </a:p>
          <a:p>
            <a:pPr marL="228600" lvl="1" indent="0">
              <a:buNone/>
            </a:pPr>
            <a:endParaRPr lang="en-US" sz="1800" b="1">
              <a:ea typeface="Arial Unicode MS"/>
              <a:cs typeface="Arial"/>
            </a:endParaRPr>
          </a:p>
          <a:p>
            <a:pPr marL="228600" lvl="1" indent="0">
              <a:buNone/>
            </a:pPr>
            <a:endParaRPr lang="en-US" sz="1800" b="1">
              <a:ea typeface="Arial Unicode MS"/>
              <a:cs typeface="Arial"/>
            </a:endParaRPr>
          </a:p>
          <a:p>
            <a:pPr marL="228600" lvl="1" indent="0">
              <a:buNone/>
            </a:pPr>
            <a:endParaRPr lang="en-US">
              <a:ea typeface="+mn-lt"/>
              <a:cs typeface="+mn-lt"/>
            </a:endParaRPr>
          </a:p>
          <a:p>
            <a:pPr indent="0">
              <a:buNone/>
            </a:pPr>
            <a:endParaRPr lang="en-US">
              <a:ea typeface="+mn-lt"/>
              <a:cs typeface="+mn-lt"/>
            </a:endParaRPr>
          </a:p>
          <a:p>
            <a:pPr marL="228600" lvl="1" indent="0" algn="l">
              <a:buFont typeface="Wingdings"/>
              <a:buNone/>
            </a:pPr>
            <a:endParaRPr lang="en-US">
              <a:solidFill>
                <a:schemeClr val="tx1"/>
              </a:solidFill>
              <a:cs typeface="Arial"/>
            </a:endParaRPr>
          </a:p>
          <a:p>
            <a:pPr indent="0" algn="l">
              <a:buFontTx/>
              <a:buNone/>
            </a:pPr>
            <a:endParaRPr lang="en-US">
              <a:solidFill>
                <a:srgbClr val="63666A"/>
              </a:solidFill>
              <a:cs typeface="Arial"/>
            </a:endParaRPr>
          </a:p>
          <a:p>
            <a:pPr algn="l"/>
            <a:endParaRPr lang="en-US">
              <a:cs typeface="Arial"/>
            </a:endParaRPr>
          </a:p>
          <a:p>
            <a:pPr algn="l"/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C2DCA-7C84-4B5F-A85C-5DD7E586C47C}"/>
              </a:ext>
            </a:extLst>
          </p:cNvPr>
          <p:cNvSpPr txBox="1"/>
          <p:nvPr/>
        </p:nvSpPr>
        <p:spPr>
          <a:xfrm>
            <a:off x="700505" y="3173663"/>
            <a:ext cx="10970080" cy="22313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latin typeface="Arial"/>
              <a:ea typeface="Arial Unicode MS"/>
              <a:cs typeface="Segoe UI"/>
            </a:endParaRPr>
          </a:p>
          <a:p>
            <a:r>
              <a:rPr lang="en-US" sz="1600" b="1">
                <a:solidFill>
                  <a:schemeClr val="tx2"/>
                </a:solidFill>
                <a:latin typeface="Arial"/>
                <a:ea typeface="Arial Unicode MS"/>
                <a:cs typeface="Segoe UI"/>
              </a:rPr>
              <a:t>NIGHTINGALE INDEX</a:t>
            </a:r>
            <a:r>
              <a:rPr lang="en-US" sz="16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</a:t>
            </a:r>
          </a:p>
          <a:p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Segoe UI"/>
              </a:rPr>
              <a:t>2020  - Rank hospitals and healthcare system based on front line feedback</a:t>
            </a:r>
            <a:r>
              <a:rPr lang="en-US" sz="14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​.</a:t>
            </a:r>
          </a:p>
          <a:p>
            <a:r>
              <a:rPr lang="en-US" sz="14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</a:t>
            </a:r>
          </a:p>
          <a:p>
            <a:pPr marL="796925" lvl="1" indent="-285750"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Segoe UI"/>
              </a:rPr>
              <a:t>This is a bottom-up revolution where Nurses are seen heard and empowered</a:t>
            </a:r>
            <a:r>
              <a:rPr lang="en-US" sz="14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</a:t>
            </a:r>
          </a:p>
          <a:p>
            <a:pPr marL="796925" lvl="1" indent="-285750"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Segoe UI"/>
              </a:rPr>
              <a:t>This assessment will effectuate change in the crisis around nursing recruitment, retention, and resignation</a:t>
            </a:r>
            <a:r>
              <a:rPr lang="en-US" sz="14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</a:t>
            </a:r>
          </a:p>
          <a:p>
            <a:pPr algn="ctr"/>
            <a:r>
              <a:rPr lang="en-US" sz="1400">
                <a:solidFill>
                  <a:srgbClr val="212121"/>
                </a:solidFill>
                <a:latin typeface="Arial"/>
                <a:ea typeface="Arial Unicode MS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868933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73959829"/>
              </p:ext>
            </p:extLst>
          </p:nvPr>
        </p:nvGraphicFramePr>
        <p:xfrm>
          <a:off x="517007" y="1146036"/>
          <a:ext cx="5868642" cy="34753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1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Benefits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2880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NIGHTENGALE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2880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MAGNET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just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Nurse driven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just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Nurse developed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just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Professional impact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Empowered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E7791-184E-4C05-9EC0-57A9E3B800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36" y="435966"/>
            <a:ext cx="10145760" cy="461665"/>
          </a:xfrm>
        </p:spPr>
        <p:txBody>
          <a:bodyPr/>
          <a:lstStyle/>
          <a:p>
            <a:pPr algn="ctr"/>
            <a:r>
              <a:rPr lang="en-US">
                <a:ea typeface="Arial Unicode MS"/>
                <a:cs typeface="Arial Unicode MS"/>
              </a:rPr>
              <a:t>NIGHTINGALE vs. MAGNET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B0313-C8F3-E24F-9399-F9269231ABBD}"/>
              </a:ext>
            </a:extLst>
          </p:cNvPr>
          <p:cNvSpPr/>
          <p:nvPr/>
        </p:nvSpPr>
        <p:spPr bwMode="auto">
          <a:xfrm>
            <a:off x="3598883" y="1886857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17A527-12F0-0843-A718-EE765163014D}"/>
              </a:ext>
            </a:extLst>
          </p:cNvPr>
          <p:cNvSpPr/>
          <p:nvPr/>
        </p:nvSpPr>
        <p:spPr bwMode="auto">
          <a:xfrm>
            <a:off x="3626591" y="4054515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3E57BF-1700-E04F-B32B-78090439A03F}"/>
              </a:ext>
            </a:extLst>
          </p:cNvPr>
          <p:cNvSpPr/>
          <p:nvPr/>
        </p:nvSpPr>
        <p:spPr bwMode="auto">
          <a:xfrm>
            <a:off x="3612736" y="3318126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EDDDB9-EB40-4521-8DE0-CD099A14AFBF}"/>
              </a:ext>
            </a:extLst>
          </p:cNvPr>
          <p:cNvSpPr/>
          <p:nvPr/>
        </p:nvSpPr>
        <p:spPr bwMode="auto">
          <a:xfrm>
            <a:off x="5192197" y="3315801"/>
            <a:ext cx="305074" cy="304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E644AC-0409-4A7B-B820-0B82AB60CC4A}"/>
              </a:ext>
            </a:extLst>
          </p:cNvPr>
          <p:cNvSpPr/>
          <p:nvPr/>
        </p:nvSpPr>
        <p:spPr bwMode="auto">
          <a:xfrm>
            <a:off x="3641489" y="2642390"/>
            <a:ext cx="290697" cy="247291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6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8CA9E2-1290-4B94-90B5-F7D0E642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83" y="1144069"/>
            <a:ext cx="5374256" cy="4210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800592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26D0399CD4B4D88BC89F0DAD28B4A" ma:contentTypeVersion="11" ma:contentTypeDescription="Create a new document." ma:contentTypeScope="" ma:versionID="3daacd11393e1a40f56c61d2d602c2a7">
  <xsd:schema xmlns:xsd="http://www.w3.org/2001/XMLSchema" xmlns:xs="http://www.w3.org/2001/XMLSchema" xmlns:p="http://schemas.microsoft.com/office/2006/metadata/properties" xmlns:ns2="d612b4a2-3949-4239-9cd6-ac0279e7e4a7" targetNamespace="http://schemas.microsoft.com/office/2006/metadata/properties" ma:root="true" ma:fieldsID="5fe3f5613874baa5fd1c31b637b4dc24" ns2:_="">
    <xsd:import namespace="d612b4a2-3949-4239-9cd6-ac0279e7e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2b4a2-3949-4239-9cd6-ac0279e7e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450B4A-2B4F-4F35-A800-4859234D6DF4}">
  <ds:schemaRefs>
    <ds:schemaRef ds:uri="d612b4a2-3949-4239-9cd6-ac0279e7e4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E0F958-4E17-44C2-92B4-430A0DBDB4C0}">
  <ds:schemaRefs>
    <ds:schemaRef ds:uri="d612b4a2-3949-4239-9cd6-ac0279e7e4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title, bullets</vt:lpstr>
      <vt:lpstr>PowerPoint Presentation</vt:lpstr>
      <vt:lpstr>PowerPoint Presentation</vt:lpstr>
      <vt:lpstr>Two souls meeting</vt:lpstr>
      <vt:lpstr>Problem Statement</vt:lpstr>
      <vt:lpstr>Your Solution</vt:lpstr>
      <vt:lpstr>PowerPoint Presentation</vt:lpstr>
      <vt:lpstr>PowerPoint Presentation</vt:lpstr>
      <vt:lpstr>Competitor Analysis &amp; Competitive Advantage</vt:lpstr>
      <vt:lpstr>NIGHTINGALE vs. MAGNET</vt:lpstr>
      <vt:lpstr>Implementation Cost</vt:lpstr>
      <vt:lpstr>Scalability</vt:lpstr>
      <vt:lpstr>OUR Beautiful TEAM</vt:lpstr>
      <vt:lpstr>SEEN. HEARD. EMPOWERED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1</cp:revision>
  <cp:lastPrinted>2019-05-07T17:58:44Z</cp:lastPrinted>
  <dcterms:created xsi:type="dcterms:W3CDTF">2018-06-06T22:07:20Z</dcterms:created>
  <dcterms:modified xsi:type="dcterms:W3CDTF">2021-11-07T16:51:06Z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0x01010069E26D0399CD4B4D88BC89F0DAD28B4A</vt:lpwstr>
  </property>
</Properties>
</file>